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>
      <p:cViewPr>
        <p:scale>
          <a:sx n="66" d="100"/>
          <a:sy n="66" d="100"/>
        </p:scale>
        <p:origin x="644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258D2-A680-5D57-4B7A-B76982927F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D29A5-8754-CBB3-1E7A-D9F418512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36845-7990-44B1-FD17-4EF4ABE37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2E317-D9DF-F364-1EEB-559D4DBA3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439EA-801D-9F65-5A9C-B27F8551D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63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7610C-2B66-10CD-332C-D6301C624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C7D9A6-CFCA-4C10-043A-D529616BC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78851-0FEA-E619-61A3-E6417C4CD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52EC1-986A-C66B-0611-705F29CAD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1DFAE-6169-0256-2969-4CD911BC9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46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9289B0-8EAE-43C9-D0F0-B53A64025E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4DB66-E607-4EB8-53A1-A85E221AA0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E86786-8AB2-88D3-047D-13E81C4E6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78735-A501-B9BF-C320-64BFE0C0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D13AAB-8D36-A369-8C92-1192A408D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000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A56B6-2FFB-D800-8944-0C2EE835B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A32B7-AA7B-9C4D-30A9-5D6A29F9F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F62BA-9C84-D6F6-C3F5-7334624B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B67F9-C7B5-6A6A-C3E1-CA0E1A39B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446C3-6FAA-C215-A753-C8CBF33F9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7D20A-7E8A-E382-F74F-C82954722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69459-6915-8CE1-177C-161E5688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3FD64-49EF-61F3-3C53-F84FDA44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6A65E-3EE2-EA80-E26A-2F2998D19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69A11-C0AC-E530-373D-6FB9C28C2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1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A6928-1245-CE9F-8065-B5D8288CA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FD742-F587-3FFA-921D-F7126C631A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BC6B81-2B4F-896D-99DE-7CB4CBE80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93D4-59B2-5ED5-EC61-009832CC8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486C8-7B2B-3D61-1DB5-E22C2D331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4AE7F2-ACFC-D0E1-B578-3C3B53A26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35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8A443-F95F-FF1C-59E5-DD0F9D8FF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BB283-9D0B-9D7E-8EFC-C5F5AC526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9740C-0E19-F78A-3F66-2C5BA41FB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6BF8D-9A19-438C-A370-76D98B4444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6D4195-5619-D907-89E0-DDC29AED7F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267D44-59C2-6E4B-DCA4-61B7E26B4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DB6ED2-2181-95D7-C59C-3F3397CDD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37BE12-107F-5EC5-E9EA-DCF0858E3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949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8F084-8A3C-61A2-7E41-D8871AFC0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A9C9-BEE0-9957-4B62-E94DC415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94663-DE25-54EC-F852-8EA7327E9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B5B46F-A84B-9E78-51DA-D6135D7E2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842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AD1124-FE22-A1DC-6AA4-38EA2E905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398E8E-584A-9267-78E4-F2067534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93F9BE-2293-52E0-EAE2-C80C34E8B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401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AB0DC-A689-CB99-E44A-954AF47E4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8C7E3-0F15-3027-52B9-3FB30B5E6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D798A0-BCD5-F8E5-0DD0-0E10798030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BF3428-4488-6CAE-A64F-51CA8AB8E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A0A5A-CDC9-649D-F1D4-7DCDAC1C4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1A820-475C-A823-1B8C-E3FA5A3E4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94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27323-EF33-75BC-0F90-0D46686B4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E98D05-C7B7-244B-B140-3732EB3344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6A001F-4197-855B-80F8-2B1F0FADE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7971D-C5FD-9C16-584F-EF9BE7C2F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DF473-6D9D-6ACE-7F48-63DDDFFC4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9E1A11-619D-F2BC-79C2-49D330563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39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BFB984-C84F-4235-169A-4A98F7D9A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F7509-ABED-9AC4-89AF-C68807E31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E6E09-FC7A-1FAB-8FED-C453CD2E5D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54E8B5-ED9B-7B40-A592-A4ECC9C31A96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59222-7160-ACF7-AAF5-31544036B1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737B0-9409-6169-B25B-073F250301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CF6A21-64FC-5F44-B0C2-6C867B94E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24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21F3ED4F-08AA-36C3-C008-72690AB2E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5563" y="1301750"/>
            <a:ext cx="5460874" cy="20129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7D0BDB-9D62-0BAC-0949-95512FDAC5DD}"/>
              </a:ext>
            </a:extLst>
          </p:cNvPr>
          <p:cNvSpPr txBox="1"/>
          <p:nvPr/>
        </p:nvSpPr>
        <p:spPr>
          <a:xfrm>
            <a:off x="4974431" y="3686175"/>
            <a:ext cx="35164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John McGovern </a:t>
            </a:r>
          </a:p>
          <a:p>
            <a:endParaRPr lang="en-US" sz="2400" b="1" dirty="0"/>
          </a:p>
          <a:p>
            <a:r>
              <a:rPr lang="en-US" sz="2400" b="1" dirty="0"/>
              <a:t>           CEO</a:t>
            </a:r>
          </a:p>
        </p:txBody>
      </p:sp>
    </p:spTree>
    <p:extLst>
      <p:ext uri="{BB962C8B-B14F-4D97-AF65-F5344CB8AC3E}">
        <p14:creationId xmlns:p14="http://schemas.microsoft.com/office/powerpoint/2010/main" val="571726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2DF6D-1BEB-4537-A46D-E859CD05D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F2C26F72-79ED-3DAA-EE0F-F2B023C74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624" y="0"/>
            <a:ext cx="3762375" cy="13868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1B6918-69C8-3FD7-A271-C115D276CA1F}"/>
              </a:ext>
            </a:extLst>
          </p:cNvPr>
          <p:cNvSpPr txBox="1"/>
          <p:nvPr/>
        </p:nvSpPr>
        <p:spPr>
          <a:xfrm>
            <a:off x="663688" y="824222"/>
            <a:ext cx="840905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IE" b="1" dirty="0"/>
              <a:t>Who we are </a:t>
            </a:r>
          </a:p>
          <a:p>
            <a:pPr fontAlgn="base"/>
            <a:endParaRPr lang="en-IE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IE" dirty="0"/>
              <a:t>We have set out to revolutionise domiciliary care, making it more personal, efficient, and technology-assisted for aging adults and their families.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IE" dirty="0"/>
              <a:t>We recognised the growing need for comprehensive home care services, especially in the face of an aging population. </a:t>
            </a:r>
          </a:p>
          <a:p>
            <a:pPr fontAlgn="base"/>
            <a:endParaRPr lang="en-IE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IE" dirty="0"/>
              <a:t>Our mission is clear: to elevate the standards of home care, allowing individuals to continue enjoying life from the comfort of their own homes.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IE" dirty="0"/>
              <a:t>Platinum Homecare isn’t just about maintaining independence and happiness, it is our client-centric approach, ensuring that your loved ones receive the attention and care they deserve, which, in turn, will give you peace of mind.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IE" dirty="0"/>
              <a:t>We’re committed to fundamentally changing the home care model, focusing on effectiveness, personalisation, and the integration of cutting-edge technology. We’re proud to be at the forefront of this evolution, setting a new standard for compassionate and effective home care services.</a:t>
            </a:r>
          </a:p>
          <a:p>
            <a:pPr fontAlgn="base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71847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214D3-E46C-7E8E-CEF0-B3B1C4B00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B1D819E1-E3AC-14FC-943F-FE5AF3B27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624" y="0"/>
            <a:ext cx="3762375" cy="1386861"/>
          </a:xfrm>
          <a:prstGeom prst="rect">
            <a:avLst/>
          </a:prstGeom>
        </p:spPr>
      </p:pic>
      <p:pic>
        <p:nvPicPr>
          <p:cNvPr id="3" name="Picture 2" descr="A person holding a person&#10;&#10;AI-generated content may be incorrect.">
            <a:extLst>
              <a:ext uri="{FF2B5EF4-FFF2-40B4-BE49-F238E27FC236}">
                <a16:creationId xmlns:a16="http://schemas.microsoft.com/office/drawing/2014/main" id="{3042AFBE-6B05-72B5-01DA-555AFDC16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9630"/>
            <a:ext cx="7772400" cy="4283196"/>
          </a:xfrm>
          <a:prstGeom prst="rect">
            <a:avLst/>
          </a:prstGeom>
        </p:spPr>
      </p:pic>
      <p:pic>
        <p:nvPicPr>
          <p:cNvPr id="7" name="Picture 6" descr="A nurse holding a baby&#10;&#10;AI-generated content may be incorrect.">
            <a:extLst>
              <a:ext uri="{FF2B5EF4-FFF2-40B4-BE49-F238E27FC236}">
                <a16:creationId xmlns:a16="http://schemas.microsoft.com/office/drawing/2014/main" id="{295AC1B5-BD30-7AE5-F48A-DEEDCB62B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599" y="4166638"/>
            <a:ext cx="7772400" cy="269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33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12B00-D49A-7E77-8C60-C453EFAC4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A7EE6A34-DB33-EE6D-4AE5-C897A54F3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624" y="0"/>
            <a:ext cx="3762375" cy="1386861"/>
          </a:xfrm>
          <a:prstGeom prst="rect">
            <a:avLst/>
          </a:prstGeom>
        </p:spPr>
      </p:pic>
      <p:pic>
        <p:nvPicPr>
          <p:cNvPr id="3" name="Picture 2" descr="A screenshot of a website&#10;&#10;AI-generated content may be incorrect.">
            <a:extLst>
              <a:ext uri="{FF2B5EF4-FFF2-40B4-BE49-F238E27FC236}">
                <a16:creationId xmlns:a16="http://schemas.microsoft.com/office/drawing/2014/main" id="{F1B742B5-3934-1A3D-F127-95C47BCC5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795" y="1386861"/>
            <a:ext cx="9399188" cy="53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53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9D326-E5B5-ED1A-C7EF-03BD3CFF2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C1185652-96D2-1B0C-041F-CDC18172E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624" y="0"/>
            <a:ext cx="3762375" cy="13868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8E873E-314B-D46B-C5B0-4E1C670ADA3D}"/>
              </a:ext>
            </a:extLst>
          </p:cNvPr>
          <p:cNvSpPr txBox="1"/>
          <p:nvPr/>
        </p:nvSpPr>
        <p:spPr>
          <a:xfrm>
            <a:off x="1308581" y="693430"/>
            <a:ext cx="840905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IE" b="1" dirty="0"/>
              <a:t>Scheduling Management  Challenge</a:t>
            </a:r>
          </a:p>
          <a:p>
            <a:pPr fontAlgn="base"/>
            <a:endParaRPr lang="en-IE" b="1" dirty="0"/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en-IE" dirty="0"/>
              <a:t>Platinum Homecare is a paperless office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endParaRPr lang="en-IE" dirty="0"/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en-IE" dirty="0"/>
              <a:t>Manages 35,000 house visits per month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endParaRPr lang="en-IE" dirty="0"/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en-IE" dirty="0"/>
              <a:t>Scheduling system – One Touch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endParaRPr lang="en-IE" dirty="0"/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en-IE" dirty="0"/>
              <a:t>One Touch manages scheduling, rostering, digital time sheets with in app messaging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endParaRPr lang="en-IE" dirty="0"/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en-IE" dirty="0"/>
              <a:t>Heavy reliance on manual intervention to fix scheduling issues</a:t>
            </a:r>
          </a:p>
          <a:p>
            <a:pPr marL="742950" lvl="1" indent="-285750" fontAlgn="base">
              <a:buFont typeface="Wingdings" panose="05000000000000000000" pitchFamily="2" charset="2"/>
              <a:buChar char="q"/>
            </a:pPr>
            <a:endParaRPr lang="en-IE" dirty="0"/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en-IE" dirty="0"/>
              <a:t>As the business grows reliance on manual schedulers needs to be reduced and replaced with automated processes.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endParaRPr lang="en-IE" dirty="0"/>
          </a:p>
          <a:p>
            <a:pPr fontAlgn="base"/>
            <a:endParaRPr lang="en-IE" dirty="0"/>
          </a:p>
          <a:p>
            <a:pPr fontAlgn="base"/>
            <a:r>
              <a:rPr lang="en-IE" sz="2000" b="1" dirty="0"/>
              <a:t>The challenge is to automate existing manual scheduling interventions </a:t>
            </a:r>
          </a:p>
          <a:p>
            <a:pPr fontAlgn="base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763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EF1350467CFC439151C7BEFA83A711" ma:contentTypeVersion="20" ma:contentTypeDescription="Create a new document." ma:contentTypeScope="" ma:versionID="3e59afb78f56597aaf26f9740efe0782">
  <xsd:schema xmlns:xsd="http://www.w3.org/2001/XMLSchema" xmlns:xs="http://www.w3.org/2001/XMLSchema" xmlns:p="http://schemas.microsoft.com/office/2006/metadata/properties" xmlns:ns2="637c59a3-1c8c-4887-85d8-b2d5c975cf89" xmlns:ns3="9d5e8d6a-4b6d-4128-b55a-8d691c8897cd" targetNamespace="http://schemas.microsoft.com/office/2006/metadata/properties" ma:root="true" ma:fieldsID="ee9c8a6d9a92ce9c4d83e49708bcddc1" ns2:_="" ns3:_="">
    <xsd:import namespace="637c59a3-1c8c-4887-85d8-b2d5c975cf89"/>
    <xsd:import namespace="9d5e8d6a-4b6d-4128-b55a-8d691c8897c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Order0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7c59a3-1c8c-4887-85d8-b2d5c975c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c26b907-1101-405d-afd0-cd3e2ffd7744}" ma:internalName="TaxCatchAll" ma:showField="CatchAllData" ma:web="637c59a3-1c8c-4887-85d8-b2d5c975c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5e8d6a-4b6d-4128-b55a-8d691c8897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e220d49-7ce7-4500-80bb-aac04fca4a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Order0" ma:index="24" nillable="true" ma:displayName="Order" ma:format="Dropdown" ma:internalName="Order0">
      <xsd:simpleType>
        <xsd:restriction base="dms:Text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5e8d6a-4b6d-4128-b55a-8d691c8897cd">
      <Terms xmlns="http://schemas.microsoft.com/office/infopath/2007/PartnerControls"/>
    </lcf76f155ced4ddcb4097134ff3c332f>
    <TaxCatchAll xmlns="637c59a3-1c8c-4887-85d8-b2d5c975cf89" xsi:nil="true"/>
    <Order0 xmlns="9d5e8d6a-4b6d-4128-b55a-8d691c8897cd" xsi:nil="true"/>
  </documentManagement>
</p:properties>
</file>

<file path=customXml/itemProps1.xml><?xml version="1.0" encoding="utf-8"?>
<ds:datastoreItem xmlns:ds="http://schemas.openxmlformats.org/officeDocument/2006/customXml" ds:itemID="{CF576BA6-CB96-4B3F-AB0F-3D7771692B69}"/>
</file>

<file path=customXml/itemProps2.xml><?xml version="1.0" encoding="utf-8"?>
<ds:datastoreItem xmlns:ds="http://schemas.openxmlformats.org/officeDocument/2006/customXml" ds:itemID="{57A5FB57-F2EE-46CD-8F87-E30079F237EC}"/>
</file>

<file path=customXml/itemProps3.xml><?xml version="1.0" encoding="utf-8"?>
<ds:datastoreItem xmlns:ds="http://schemas.openxmlformats.org/officeDocument/2006/customXml" ds:itemID="{F8BB3482-F15C-44EF-920F-C346425E2FB2}"/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236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Conor Carmody</dc:creator>
  <cp:lastModifiedBy>John McGrath</cp:lastModifiedBy>
  <cp:revision>3</cp:revision>
  <dcterms:created xsi:type="dcterms:W3CDTF">2025-06-05T10:13:08Z</dcterms:created>
  <dcterms:modified xsi:type="dcterms:W3CDTF">2025-06-06T09:09:59Z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0x010100A5EF1350467CFC439151C7BEFA83A711</vt:lpwstr>
  </property>
</Properties>
</file>