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4"/>
  </p:sldMasterIdLst>
  <p:sldIdLst>
    <p:sldId id="257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5D27"/>
    <a:srgbClr val="1455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4C838B-62F4-4087-935C-78A17D86AA6E}" v="1" dt="2025-01-31T16:25:25.9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5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1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7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Geraghty" userId="846ec7c9-869c-4cb2-a263-77013f1e0c48" providerId="ADAL" clId="{494C838B-62F4-4087-935C-78A17D86AA6E}"/>
    <pc:docChg chg="undo custSel addSld delSld modSld">
      <pc:chgData name="James Geraghty" userId="846ec7c9-869c-4cb2-a263-77013f1e0c48" providerId="ADAL" clId="{494C838B-62F4-4087-935C-78A17D86AA6E}" dt="2025-01-31T16:42:24.655" v="475" actId="20577"/>
      <pc:docMkLst>
        <pc:docMk/>
      </pc:docMkLst>
      <pc:sldChg chg="del">
        <pc:chgData name="James Geraghty" userId="846ec7c9-869c-4cb2-a263-77013f1e0c48" providerId="ADAL" clId="{494C838B-62F4-4087-935C-78A17D86AA6E}" dt="2025-01-31T16:23:09.385" v="6" actId="2696"/>
        <pc:sldMkLst>
          <pc:docMk/>
          <pc:sldMk cId="799615434" sldId="256"/>
        </pc:sldMkLst>
      </pc:sldChg>
      <pc:sldChg chg="addSp delSp modSp mod setBg">
        <pc:chgData name="James Geraghty" userId="846ec7c9-869c-4cb2-a263-77013f1e0c48" providerId="ADAL" clId="{494C838B-62F4-4087-935C-78A17D86AA6E}" dt="2025-01-31T16:26:43.938" v="19" actId="26606"/>
        <pc:sldMkLst>
          <pc:docMk/>
          <pc:sldMk cId="166936140" sldId="257"/>
        </pc:sldMkLst>
        <pc:spChg chg="mod ord">
          <ac:chgData name="James Geraghty" userId="846ec7c9-869c-4cb2-a263-77013f1e0c48" providerId="ADAL" clId="{494C838B-62F4-4087-935C-78A17D86AA6E}" dt="2025-01-31T16:26:43.938" v="19" actId="26606"/>
          <ac:spMkLst>
            <pc:docMk/>
            <pc:sldMk cId="166936140" sldId="257"/>
            <ac:spMk id="2" creationId="{BF5111A5-04D5-486C-93FE-A9D93842DEFB}"/>
          </ac:spMkLst>
        </pc:spChg>
        <pc:spChg chg="mod ord">
          <ac:chgData name="James Geraghty" userId="846ec7c9-869c-4cb2-a263-77013f1e0c48" providerId="ADAL" clId="{494C838B-62F4-4087-935C-78A17D86AA6E}" dt="2025-01-31T16:26:43.938" v="19" actId="26606"/>
          <ac:spMkLst>
            <pc:docMk/>
            <pc:sldMk cId="166936140" sldId="257"/>
            <ac:spMk id="3" creationId="{1736C24E-811B-40A1-A602-160D72A8A7A8}"/>
          </ac:spMkLst>
        </pc:spChg>
        <pc:spChg chg="add">
          <ac:chgData name="James Geraghty" userId="846ec7c9-869c-4cb2-a263-77013f1e0c48" providerId="ADAL" clId="{494C838B-62F4-4087-935C-78A17D86AA6E}" dt="2025-01-31T16:26:43.938" v="19" actId="26606"/>
          <ac:spMkLst>
            <pc:docMk/>
            <pc:sldMk cId="166936140" sldId="257"/>
            <ac:spMk id="10" creationId="{2AB11B05-5E59-5B88-D8DB-0E975DEAE49E}"/>
          </ac:spMkLst>
        </pc:spChg>
        <pc:spChg chg="add del">
          <ac:chgData name="James Geraghty" userId="846ec7c9-869c-4cb2-a263-77013f1e0c48" providerId="ADAL" clId="{494C838B-62F4-4087-935C-78A17D86AA6E}" dt="2025-01-31T16:25:58.297" v="15" actId="26606"/>
          <ac:spMkLst>
            <pc:docMk/>
            <pc:sldMk cId="166936140" sldId="257"/>
            <ac:spMk id="12" creationId="{D7A453D2-15D8-4403-815F-291FA16340D9}"/>
          </ac:spMkLst>
        </pc:spChg>
        <pc:spChg chg="add del">
          <ac:chgData name="James Geraghty" userId="846ec7c9-869c-4cb2-a263-77013f1e0c48" providerId="ADAL" clId="{494C838B-62F4-4087-935C-78A17D86AA6E}" dt="2025-01-31T16:25:58.297" v="15" actId="26606"/>
          <ac:spMkLst>
            <pc:docMk/>
            <pc:sldMk cId="166936140" sldId="257"/>
            <ac:spMk id="14" creationId="{8161EA6B-09CA-445B-AB0D-8DF76FA92DEF}"/>
          </ac:spMkLst>
        </pc:spChg>
        <pc:spChg chg="add del">
          <ac:chgData name="James Geraghty" userId="846ec7c9-869c-4cb2-a263-77013f1e0c48" providerId="ADAL" clId="{494C838B-62F4-4087-935C-78A17D86AA6E}" dt="2025-01-31T16:25:58.297" v="15" actId="26606"/>
          <ac:spMkLst>
            <pc:docMk/>
            <pc:sldMk cId="166936140" sldId="257"/>
            <ac:spMk id="30" creationId="{B8114C98-A349-4111-A123-E8EAB86ABE30}"/>
          </ac:spMkLst>
        </pc:spChg>
        <pc:spChg chg="add del">
          <ac:chgData name="James Geraghty" userId="846ec7c9-869c-4cb2-a263-77013f1e0c48" providerId="ADAL" clId="{494C838B-62F4-4087-935C-78A17D86AA6E}" dt="2025-01-31T16:25:58.297" v="15" actId="26606"/>
          <ac:spMkLst>
            <pc:docMk/>
            <pc:sldMk cId="166936140" sldId="257"/>
            <ac:spMk id="38" creationId="{E2D3D3F2-ABBB-4453-B1C5-1BEBF7E4DD56}"/>
          </ac:spMkLst>
        </pc:spChg>
        <pc:grpChg chg="add del">
          <ac:chgData name="James Geraghty" userId="846ec7c9-869c-4cb2-a263-77013f1e0c48" providerId="ADAL" clId="{494C838B-62F4-4087-935C-78A17D86AA6E}" dt="2025-01-31T16:25:58.297" v="15" actId="26606"/>
          <ac:grpSpMkLst>
            <pc:docMk/>
            <pc:sldMk cId="166936140" sldId="257"/>
            <ac:grpSpMk id="40" creationId="{8214E4A5-A0D2-42C4-8D14-D2A7E495F041}"/>
          </ac:grpSpMkLst>
        </pc:grpChg>
        <pc:picChg chg="mod">
          <ac:chgData name="James Geraghty" userId="846ec7c9-869c-4cb2-a263-77013f1e0c48" providerId="ADAL" clId="{494C838B-62F4-4087-935C-78A17D86AA6E}" dt="2025-01-31T16:26:43.938" v="19" actId="26606"/>
          <ac:picMkLst>
            <pc:docMk/>
            <pc:sldMk cId="166936140" sldId="257"/>
            <ac:picMk id="4" creationId="{00000000-0000-0000-0000-000000000000}"/>
          </ac:picMkLst>
        </pc:picChg>
        <pc:picChg chg="mod ord">
          <ac:chgData name="James Geraghty" userId="846ec7c9-869c-4cb2-a263-77013f1e0c48" providerId="ADAL" clId="{494C838B-62F4-4087-935C-78A17D86AA6E}" dt="2025-01-31T16:26:43.938" v="19" actId="26606"/>
          <ac:picMkLst>
            <pc:docMk/>
            <pc:sldMk cId="166936140" sldId="257"/>
            <ac:picMk id="5" creationId="{00000000-0000-0000-0000-000000000000}"/>
          </ac:picMkLst>
        </pc:picChg>
        <pc:picChg chg="add mod">
          <ac:chgData name="James Geraghty" userId="846ec7c9-869c-4cb2-a263-77013f1e0c48" providerId="ADAL" clId="{494C838B-62F4-4087-935C-78A17D86AA6E}" dt="2025-01-31T16:26:43.938" v="19" actId="26606"/>
          <ac:picMkLst>
            <pc:docMk/>
            <pc:sldMk cId="166936140" sldId="257"/>
            <ac:picMk id="7" creationId="{A12E2B75-AA6E-777E-D868-65AB85A99322}"/>
          </ac:picMkLst>
        </pc:picChg>
        <pc:cxnChg chg="add">
          <ac:chgData name="James Geraghty" userId="846ec7c9-869c-4cb2-a263-77013f1e0c48" providerId="ADAL" clId="{494C838B-62F4-4087-935C-78A17D86AA6E}" dt="2025-01-31T16:26:43.938" v="19" actId="26606"/>
          <ac:cxnSpMkLst>
            <pc:docMk/>
            <pc:sldMk cId="166936140" sldId="257"/>
            <ac:cxnSpMk id="9" creationId="{1503BFE4-729B-D9D0-C17B-501E6AF1127A}"/>
          </ac:cxnSpMkLst>
        </pc:cxnChg>
      </pc:sldChg>
      <pc:sldChg chg="del">
        <pc:chgData name="James Geraghty" userId="846ec7c9-869c-4cb2-a263-77013f1e0c48" providerId="ADAL" clId="{494C838B-62F4-4087-935C-78A17D86AA6E}" dt="2025-01-31T16:27:01.551" v="32" actId="47"/>
        <pc:sldMkLst>
          <pc:docMk/>
          <pc:sldMk cId="1237283713" sldId="259"/>
        </pc:sldMkLst>
      </pc:sldChg>
      <pc:sldChg chg="add del">
        <pc:chgData name="James Geraghty" userId="846ec7c9-869c-4cb2-a263-77013f1e0c48" providerId="ADAL" clId="{494C838B-62F4-4087-935C-78A17D86AA6E}" dt="2025-01-31T16:26:33.286" v="18" actId="47"/>
        <pc:sldMkLst>
          <pc:docMk/>
          <pc:sldMk cId="1813522580" sldId="260"/>
        </pc:sldMkLst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2369927333" sldId="260"/>
        </pc:sldMkLst>
      </pc:sldChg>
      <pc:sldChg chg="modSp add mod">
        <pc:chgData name="James Geraghty" userId="846ec7c9-869c-4cb2-a263-77013f1e0c48" providerId="ADAL" clId="{494C838B-62F4-4087-935C-78A17D86AA6E}" dt="2025-01-31T16:42:24.655" v="475" actId="20577"/>
        <pc:sldMkLst>
          <pc:docMk/>
          <pc:sldMk cId="2371716730" sldId="260"/>
        </pc:sldMkLst>
        <pc:spChg chg="mod">
          <ac:chgData name="James Geraghty" userId="846ec7c9-869c-4cb2-a263-77013f1e0c48" providerId="ADAL" clId="{494C838B-62F4-4087-935C-78A17D86AA6E}" dt="2025-01-31T16:26:55.969" v="31" actId="20577"/>
          <ac:spMkLst>
            <pc:docMk/>
            <pc:sldMk cId="2371716730" sldId="260"/>
            <ac:spMk id="2" creationId="{A2C0944E-9C46-B4B0-76BE-A9C14706C84F}"/>
          </ac:spMkLst>
        </pc:spChg>
        <pc:spChg chg="mod">
          <ac:chgData name="James Geraghty" userId="846ec7c9-869c-4cb2-a263-77013f1e0c48" providerId="ADAL" clId="{494C838B-62F4-4087-935C-78A17D86AA6E}" dt="2025-01-31T16:42:24.655" v="475" actId="20577"/>
          <ac:spMkLst>
            <pc:docMk/>
            <pc:sldMk cId="2371716730" sldId="260"/>
            <ac:spMk id="3" creationId="{1DBA02CA-DDBE-49EF-FD40-D1B74CAA6A5B}"/>
          </ac:spMkLst>
        </pc:spChg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3433474776" sldId="261"/>
        </pc:sldMkLst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3717293842" sldId="262"/>
        </pc:sldMkLst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1142099642" sldId="263"/>
        </pc:sldMkLst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2475405492" sldId="264"/>
        </pc:sldMkLst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3256919475" sldId="265"/>
        </pc:sldMkLst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220443909" sldId="266"/>
        </pc:sldMkLst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2608740583" sldId="267"/>
        </pc:sldMkLst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2532031524" sldId="269"/>
        </pc:sldMkLst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964427092" sldId="270"/>
        </pc:sldMkLst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849056748" sldId="271"/>
        </pc:sldMkLst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1640104631" sldId="272"/>
        </pc:sldMkLst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3423023874" sldId="273"/>
        </pc:sldMkLst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3226118434" sldId="274"/>
        </pc:sldMkLst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312663263" sldId="275"/>
        </pc:sldMkLst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4287452451" sldId="276"/>
        </pc:sldMkLst>
      </pc:sldChg>
      <pc:sldChg chg="del">
        <pc:chgData name="James Geraghty" userId="846ec7c9-869c-4cb2-a263-77013f1e0c48" providerId="ADAL" clId="{494C838B-62F4-4087-935C-78A17D86AA6E}" dt="2025-01-31T16:24:54.447" v="8" actId="47"/>
        <pc:sldMkLst>
          <pc:docMk/>
          <pc:sldMk cId="1963806312" sldId="277"/>
        </pc:sldMkLst>
      </pc:sldChg>
      <pc:sldChg chg="del">
        <pc:chgData name="James Geraghty" userId="846ec7c9-869c-4cb2-a263-77013f1e0c48" providerId="ADAL" clId="{494C838B-62F4-4087-935C-78A17D86AA6E}" dt="2025-01-31T16:24:43.221" v="7" actId="2696"/>
        <pc:sldMkLst>
          <pc:docMk/>
          <pc:sldMk cId="3859643483" sldId="27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1/31/2025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1/31/2025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/>
              <a:t>1/31/2025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1/31/2025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1/31/2025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1/31/2025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1/31/2025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1/31/2025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1/31/2025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1/31/2025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1/31/2025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1/31/2025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95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111A5-04D5-486C-93FE-A9D93842D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3962400" cy="1402470"/>
          </a:xfrm>
        </p:spPr>
        <p:txBody>
          <a:bodyPr anchor="t">
            <a:normAutofit/>
          </a:bodyPr>
          <a:lstStyle/>
          <a:p>
            <a:r>
              <a:rPr lang="en-IE" sz="3200" b="1"/>
              <a:t>Who We Are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6C24E-811B-40A1-A602-160D72A8A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1" y="2551176"/>
            <a:ext cx="3962400" cy="3591207"/>
          </a:xfrm>
        </p:spPr>
        <p:txBody>
          <a:bodyPr>
            <a:normAutofit/>
          </a:bodyPr>
          <a:lstStyle/>
          <a:p>
            <a:r>
              <a:rPr lang="en-IE" sz="2000"/>
              <a:t>All Ireland 32 county volunteer led sport</a:t>
            </a:r>
          </a:p>
          <a:p>
            <a:r>
              <a:rPr lang="en-IE" sz="2000"/>
              <a:t>30,500 Members</a:t>
            </a:r>
          </a:p>
          <a:p>
            <a:r>
              <a:rPr lang="en-IE" sz="2000"/>
              <a:t>400+ clubs</a:t>
            </a:r>
          </a:p>
          <a:p>
            <a:r>
              <a:rPr lang="en-IE" sz="2000"/>
              <a:t>Most successful Olympic Sport - 18 out of 35 Irish medals</a:t>
            </a:r>
          </a:p>
          <a:p>
            <a:r>
              <a:rPr lang="en-IE" sz="2000"/>
              <a:t>Operate in many disadvantaged areas</a:t>
            </a:r>
          </a:p>
          <a:p>
            <a:endParaRPr lang="en-IE" sz="20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B11B05-5E59-5B88-D8DB-0E975DEAE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64727" y="0"/>
            <a:ext cx="6927273" cy="6876532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780" y="871146"/>
            <a:ext cx="1690080" cy="51214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278" y="2830058"/>
            <a:ext cx="2378539" cy="511385"/>
          </a:xfrm>
          <a:prstGeom prst="rect">
            <a:avLst/>
          </a:prstGeom>
        </p:spPr>
      </p:pic>
      <p:pic>
        <p:nvPicPr>
          <p:cNvPr id="7" name="Picture 6" descr="A circular emblem with different colors and symbols&#10;&#10;Description automatically generated">
            <a:extLst>
              <a:ext uri="{FF2B5EF4-FFF2-40B4-BE49-F238E27FC236}">
                <a16:creationId xmlns:a16="http://schemas.microsoft.com/office/drawing/2014/main" id="{A12E2B75-AA6E-777E-D868-65AB85A99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5278" y="3524333"/>
            <a:ext cx="2378538" cy="237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3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B0F1E0-CF3D-88C2-81D0-15B158093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0944E-9C46-B4B0-76BE-A9C14706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3962400" cy="1402470"/>
          </a:xfrm>
        </p:spPr>
        <p:txBody>
          <a:bodyPr anchor="t">
            <a:normAutofit/>
          </a:bodyPr>
          <a:lstStyle/>
          <a:p>
            <a:r>
              <a:rPr lang="en-IE" sz="3200" b="1" dirty="0"/>
              <a:t>The Problem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20B28B-D71E-E4F3-E883-9616E4925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BA02CA-DDBE-49EF-FD40-D1B74CAA6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1" y="2551176"/>
            <a:ext cx="3962400" cy="3591207"/>
          </a:xfrm>
        </p:spPr>
        <p:txBody>
          <a:bodyPr>
            <a:normAutofit fontScale="85000" lnSpcReduction="20000"/>
          </a:bodyPr>
          <a:lstStyle/>
          <a:p>
            <a:r>
              <a:rPr lang="en-IE" sz="2000" dirty="0"/>
              <a:t>Current Medical book is a passport sized physical book</a:t>
            </a:r>
          </a:p>
          <a:p>
            <a:r>
              <a:rPr lang="en-IE" sz="2000" dirty="0"/>
              <a:t>Holds boxers personal, medical &amp; identifying information</a:t>
            </a:r>
          </a:p>
          <a:p>
            <a:r>
              <a:rPr lang="en-IE" sz="2000" dirty="0"/>
              <a:t>Also stores their bout history</a:t>
            </a:r>
          </a:p>
          <a:p>
            <a:r>
              <a:rPr lang="en-IE" sz="2000" dirty="0"/>
              <a:t>Easily lost or stolen, new books aren't accurate</a:t>
            </a:r>
          </a:p>
          <a:p>
            <a:r>
              <a:rPr lang="en-IE" sz="2000" dirty="0"/>
              <a:t>Can be manipulated to show fewer bouts, mismatched bouts</a:t>
            </a:r>
          </a:p>
          <a:p>
            <a:r>
              <a:rPr lang="en-IE" sz="2000" dirty="0"/>
              <a:t>Has to be approved by a registered doctor</a:t>
            </a:r>
          </a:p>
          <a:p>
            <a:r>
              <a:rPr lang="en-IE" sz="2000" dirty="0"/>
              <a:t>Concussion management</a:t>
            </a:r>
          </a:p>
          <a:p>
            <a:r>
              <a:rPr lang="en-IE" sz="2000"/>
              <a:t>Return to Play</a:t>
            </a:r>
            <a:endParaRPr lang="en-IE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3518CD-0E4D-C872-BEB7-67781F045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64727" y="0"/>
            <a:ext cx="6927273" cy="6876532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6F2F37-BF2F-D5DA-8FC0-2D346EA05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780" y="871146"/>
            <a:ext cx="1690080" cy="51214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1015E3-0048-2457-6180-F6B4973796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278" y="2830058"/>
            <a:ext cx="2378539" cy="511385"/>
          </a:xfrm>
          <a:prstGeom prst="rect">
            <a:avLst/>
          </a:prstGeom>
        </p:spPr>
      </p:pic>
      <p:pic>
        <p:nvPicPr>
          <p:cNvPr id="7" name="Picture 6" descr="A circular emblem with different colors and symbols&#10;&#10;Description automatically generated">
            <a:extLst>
              <a:ext uri="{FF2B5EF4-FFF2-40B4-BE49-F238E27FC236}">
                <a16:creationId xmlns:a16="http://schemas.microsoft.com/office/drawing/2014/main" id="{65290B2F-FBD6-8131-6A24-935078B405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5278" y="3524333"/>
            <a:ext cx="2378538" cy="237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16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0a82af8-a6c7-4dc4-9b14-7784bc123008">
      <Terms xmlns="http://schemas.microsoft.com/office/infopath/2007/PartnerControls"/>
    </lcf76f155ced4ddcb4097134ff3c332f>
    <TaxCatchAll xmlns="e4662f2c-56f6-4622-9c65-2d1de10f1fa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C27D81133A3F40930468CEC41A8BDA" ma:contentTypeVersion="18" ma:contentTypeDescription="Create a new document." ma:contentTypeScope="" ma:versionID="99e6cc5689618d758ee4f036746e16bb">
  <xsd:schema xmlns:xsd="http://www.w3.org/2001/XMLSchema" xmlns:xs="http://www.w3.org/2001/XMLSchema" xmlns:p="http://schemas.microsoft.com/office/2006/metadata/properties" xmlns:ns2="a0a82af8-a6c7-4dc4-9b14-7784bc123008" xmlns:ns3="e4662f2c-56f6-4622-9c65-2d1de10f1fab" targetNamespace="http://schemas.microsoft.com/office/2006/metadata/properties" ma:root="true" ma:fieldsID="97fa776a317f2a4fe7241166edccb1eb" ns2:_="" ns3:_="">
    <xsd:import namespace="a0a82af8-a6c7-4dc4-9b14-7784bc123008"/>
    <xsd:import namespace="e4662f2c-56f6-4622-9c65-2d1de10f1f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a82af8-a6c7-4dc4-9b14-7784bc1230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0e389f0-3cac-4530-abc3-ccffd5f413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662f2c-56f6-4622-9c65-2d1de10f1fa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bdc26e6-2be0-416e-aad2-7cfdfed1bb84}" ma:internalName="TaxCatchAll" ma:showField="CatchAllData" ma:web="e4662f2c-56f6-4622-9c65-2d1de10f1f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679E20-6A53-4EC6-83D8-7647B54929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860DB5-EF2D-446B-834F-BA5A57467A21}">
  <ds:schemaRefs>
    <ds:schemaRef ds:uri="http://schemas.microsoft.com/office/2006/metadata/properties"/>
    <ds:schemaRef ds:uri="http://schemas.microsoft.com/office/infopath/2007/PartnerControls"/>
    <ds:schemaRef ds:uri="a0a82af8-a6c7-4dc4-9b14-7784bc123008"/>
    <ds:schemaRef ds:uri="e4662f2c-56f6-4622-9c65-2d1de10f1fab"/>
  </ds:schemaRefs>
</ds:datastoreItem>
</file>

<file path=customXml/itemProps3.xml><?xml version="1.0" encoding="utf-8"?>
<ds:datastoreItem xmlns:ds="http://schemas.openxmlformats.org/officeDocument/2006/customXml" ds:itemID="{F21C67B5-9E32-4286-B324-E7B90C8E2B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a82af8-a6c7-4dc4-9b14-7784bc123008"/>
    <ds:schemaRef ds:uri="e4662f2c-56f6-4622-9c65-2d1de10f1f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</TotalTime>
  <Words>87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Who We Are</vt:lpstr>
      <vt:lpstr>The Problem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IABA</dc:title>
  <dc:creator>lisa clancy</dc:creator>
  <cp:lastModifiedBy>James Geraghty</cp:lastModifiedBy>
  <cp:revision>97</cp:revision>
  <dcterms:created xsi:type="dcterms:W3CDTF">2017-11-24T20:50:58Z</dcterms:created>
  <dcterms:modified xsi:type="dcterms:W3CDTF">2025-01-31T16:42:26Z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0x01010077C27D81133A3F40930468CEC41A8BDA</vt:lpwstr>
  </property>
  <property fmtid="{D5CDD505-2E9C-101B-9397-08002B2CF9AE}" pid="3" name="MediaServiceImageTags">
    <vt:lpwstr/>
  </property>
</Properties>
</file>