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5" r:id="rId2"/>
    <p:sldId id="361" r:id="rId3"/>
    <p:sldId id="362" r:id="rId4"/>
    <p:sldId id="367" r:id="rId5"/>
    <p:sldId id="363" r:id="rId6"/>
    <p:sldId id="3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3075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358908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98668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7411778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8846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3948486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7168057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829807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439528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8492490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en-IE"/>
              <a:t>IF IT'S NOT SAFE, DON'T DO IT!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8734278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ISO 45001                     REV: 001            DATE: 05/12/18   </a:t>
            </a:r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IE"/>
              <a:t>IF IT'S NOT SAFE, DON'T DO IT!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2555DA-50A9-4169-8330-A8036D159678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7092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B49A-20DF-744F-9EF2-B82A2029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>
                <a:solidFill>
                  <a:srgbClr val="FF0000"/>
                </a:solidFill>
              </a:rPr>
              <a:t>Management of Driver Licences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4E9E8-7101-F421-FEBD-67BFA516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493" y="1833928"/>
            <a:ext cx="8363272" cy="3755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Cork County Council requires a software package to facilitate the management of driver licences so that we have records to demonstrate that both Cork Co </a:t>
            </a:r>
            <a:r>
              <a:rPr lang="en-IE" sz="2400" dirty="0" err="1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and our drivers are in compliance with Road Safety legislation and our own policies and procedures.</a:t>
            </a:r>
          </a:p>
          <a:p>
            <a:pPr marL="0" indent="0">
              <a:buNone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We own or lease approximately 600 vehicles.</a:t>
            </a:r>
          </a:p>
        </p:txBody>
      </p:sp>
    </p:spTree>
    <p:extLst>
      <p:ext uri="{BB962C8B-B14F-4D97-AF65-F5344CB8AC3E}">
        <p14:creationId xmlns:p14="http://schemas.microsoft.com/office/powerpoint/2010/main" val="25078754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B49A-20DF-744F-9EF2-B82A2029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>
                <a:solidFill>
                  <a:srgbClr val="FF0000"/>
                </a:solidFill>
              </a:rPr>
              <a:t>Cork County Council Fleet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4E9E8-7101-F421-FEBD-67BFA516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17638"/>
            <a:ext cx="8363272" cy="5035698"/>
          </a:xfrm>
        </p:spPr>
        <p:txBody>
          <a:bodyPr>
            <a:normAutofit/>
          </a:bodyPr>
          <a:lstStyle/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Graders, Rollers, Mini Diggers, Teleporters, Loaders, Forklifts, Tractors, Dumpers, Dump trailers,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Archway Patchers, Lance Patchers, Tar Sprayers 18000lts to 7500ltrs,  Phoenix Chip Spreaders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32 Ton, 26 Ton, 18 Ton, 10 Ton, 7.5 Ton Tipper trucks.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Library Buses,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Suction Sweepers and Mini Sweepers mainly diesel but some electric on list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10 Ton, 7.5Ton, 3.5 Ton Crew Cab pick ups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7.5 Ton and 3.5 Ton Day cab pick ups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Large, Medium and Small vans mainly diesel but transition has started to electric.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4X4 commercial and passenger jeeps.</a:t>
            </a:r>
          </a:p>
          <a:p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</a:rPr>
              <a:t>Winter Maintenance trucks and ploughs 18 Ton to 26 Ton. </a:t>
            </a:r>
          </a:p>
        </p:txBody>
      </p:sp>
    </p:spTree>
    <p:extLst>
      <p:ext uri="{BB962C8B-B14F-4D97-AF65-F5344CB8AC3E}">
        <p14:creationId xmlns:p14="http://schemas.microsoft.com/office/powerpoint/2010/main" val="73482106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B49A-20DF-744F-9EF2-B82A2029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>
                <a:solidFill>
                  <a:srgbClr val="FF0000"/>
                </a:solidFill>
              </a:rPr>
              <a:t>Cork County Council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4E9E8-7101-F421-FEBD-67BFA516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17638"/>
            <a:ext cx="8363272" cy="5035698"/>
          </a:xfrm>
        </p:spPr>
        <p:txBody>
          <a:bodyPr>
            <a:normAutofit/>
          </a:bodyPr>
          <a:lstStyle/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120 Drivers trained in CPC</a:t>
            </a:r>
          </a:p>
          <a:p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500 Drivers trained in an 1 day LA Driver Awareness Course</a:t>
            </a:r>
          </a:p>
          <a:p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Grey Fleet drivers trained in 0.5 day Grey Fleet Training</a:t>
            </a:r>
          </a:p>
        </p:txBody>
      </p:sp>
    </p:spTree>
    <p:extLst>
      <p:ext uri="{BB962C8B-B14F-4D97-AF65-F5344CB8AC3E}">
        <p14:creationId xmlns:p14="http://schemas.microsoft.com/office/powerpoint/2010/main" val="286203476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B49A-20DF-744F-9EF2-B82A2029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b="1" dirty="0">
                <a:solidFill>
                  <a:srgbClr val="FF0000"/>
                </a:solidFill>
              </a:rPr>
              <a:t>Cork County Council Driver Licences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4E9E8-7101-F421-FEBD-67BFA516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988840"/>
            <a:ext cx="8363272" cy="4464496"/>
          </a:xfrm>
        </p:spPr>
        <p:txBody>
          <a:bodyPr>
            <a:normAutofit/>
          </a:bodyPr>
          <a:lstStyle/>
          <a:p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No current standard system.</a:t>
            </a:r>
          </a:p>
          <a:p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Fleet Management and relevant line managers all over the County keep paper copies and/or excel spreadsheets.</a:t>
            </a:r>
          </a:p>
          <a:p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12471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B49A-20DF-744F-9EF2-B82A2029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>
                <a:solidFill>
                  <a:srgbClr val="FF0000"/>
                </a:solidFill>
              </a:rPr>
              <a:t>Required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4E9E8-7101-F421-FEBD-67BFA516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17638"/>
            <a:ext cx="8363272" cy="503569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want a system that will record the following information in relation to our drivers: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E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 No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Directorate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Department/Section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Line Manager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Type/Category of Driving Licence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Expiry Date of Driving Licence</a:t>
            </a:r>
          </a:p>
          <a:p>
            <a:pPr marL="61722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of Penalty Points on Licence</a:t>
            </a:r>
          </a:p>
          <a:p>
            <a:pPr marL="61722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Expiry Date of Penalty Points</a:t>
            </a:r>
          </a:p>
          <a:p>
            <a:pPr marL="0" indent="0">
              <a:buNone/>
            </a:pPr>
            <a:endParaRPr lang="en-IE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99325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B49A-20DF-744F-9EF2-B82A2029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>
                <a:solidFill>
                  <a:srgbClr val="FF0000"/>
                </a:solidFill>
              </a:rPr>
              <a:t>Required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4E9E8-7101-F421-FEBD-67BFA516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17638"/>
            <a:ext cx="8363272" cy="503569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want the system to notify the driver 3 months in advance of the licence expiring and also to notify the drivers line manager.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would like the system to issue a reminder after 2 months if the new licence information has not been uploaded.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want the system to notify the line manager when the new licence information has been uploaded.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want the system to notify the line manager if a driver exceeds 7 penalty points.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E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Cork Co </a:t>
            </a:r>
            <a:r>
              <a:rPr lang="en-IE" sz="18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en-IE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public body we have very strict security systems for IT and we must ensure to comply with relevant GDPR requirements.</a:t>
            </a:r>
          </a:p>
          <a:p>
            <a:pPr marL="0" indent="0">
              <a:buNone/>
            </a:pPr>
            <a:endParaRPr lang="en-IE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088332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398</Words>
  <Application>Microsoft Office PowerPoint</Application>
  <PresentationFormat>Widescreen</PresentationFormat>
  <Paragraphs>46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Franklin Gothic Book</vt:lpstr>
      <vt:lpstr>Perpetua</vt:lpstr>
      <vt:lpstr>Symbol</vt:lpstr>
      <vt:lpstr>Times New Roman</vt:lpstr>
      <vt:lpstr>Wingdings 2</vt:lpstr>
      <vt:lpstr>Equity</vt:lpstr>
      <vt:lpstr>Management of Driver Licences</vt:lpstr>
      <vt:lpstr>Cork County Council Fleet</vt:lpstr>
      <vt:lpstr>Cork County Council Drivers</vt:lpstr>
      <vt:lpstr>Cork County Council Driver Licences</vt:lpstr>
      <vt:lpstr>Required Solution</vt:lpstr>
      <vt:lpstr>Required 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Hubble</dc:creator>
  <cp:lastModifiedBy>Rachel Hubble</cp:lastModifiedBy>
  <cp:revision>1</cp:revision>
  <dcterms:created xsi:type="dcterms:W3CDTF">2025-02-26T17:12:59Z</dcterms:created>
  <dcterms:modified xsi:type="dcterms:W3CDTF">2025-02-26T17:14:16Z</dcterms:modified>
</cp:coreProperties>
</file>