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3.xml" ContentType="application/vnd.openxmlformats-officedocument.theme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theme/theme4.xml" ContentType="application/vnd.openxmlformats-officedocument.theme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theme/theme5.xml" ContentType="application/vnd.openxmlformats-officedocument.theme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theme/theme8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  <p:sldMasterId id="2147483660" r:id="rId5"/>
    <p:sldMasterId id="2147483733" r:id="rId6"/>
    <p:sldMasterId id="2147483746" r:id="rId7"/>
    <p:sldMasterId id="2147483758" r:id="rId8"/>
    <p:sldMasterId id="2147483771" r:id="rId9"/>
  </p:sldMasterIdLst>
  <p:notesMasterIdLst>
    <p:notesMasterId r:id="rId11"/>
  </p:notesMasterIdLst>
  <p:handoutMasterIdLst>
    <p:handoutMasterId r:id="rId12"/>
  </p:handoutMasterIdLst>
  <p:sldIdLst>
    <p:sldId id="349" r:id="rId10"/>
  </p:sldIdLst>
  <p:sldSz cx="12192000" cy="6858000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05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AFBFC"/>
    <a:srgbClr val="F0F2F6"/>
    <a:srgbClr val="008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928153D-784B-4681-A67E-285165F89018}" v="6" dt="2024-04-18T09:32:28.92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018" autoAdjust="0"/>
    <p:restoredTop sz="91103" autoAdjust="0"/>
  </p:normalViewPr>
  <p:slideViewPr>
    <p:cSldViewPr snapToGrid="0" showGuides="1">
      <p:cViewPr varScale="1">
        <p:scale>
          <a:sx n="104" d="100"/>
          <a:sy n="104" d="100"/>
        </p:scale>
        <p:origin x="528" y="96"/>
      </p:cViewPr>
      <p:guideLst>
        <p:guide orient="horz" pos="2205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5.xml"/><Relationship Id="rId13" Type="http://schemas.openxmlformats.org/officeDocument/2006/relationships/presProps" Target="presProps.xml"/><Relationship Id="rId18" Type="http://schemas.microsoft.com/office/2015/10/relationships/revisionInfo" Target="revisionInfo.xml"/><Relationship Id="rId3" Type="http://schemas.openxmlformats.org/officeDocument/2006/relationships/customXml" Target="../customXml/item3.xml"/><Relationship Id="rId7" Type="http://schemas.openxmlformats.org/officeDocument/2006/relationships/slideMaster" Target="slideMasters/slideMaster4.xml"/><Relationship Id="rId12" Type="http://schemas.openxmlformats.org/officeDocument/2006/relationships/handoutMaster" Target="handoutMasters/handoutMaster1.xml"/><Relationship Id="rId17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notesMaster" Target="notesMasters/notesMaster1.xml"/><Relationship Id="rId5" Type="http://schemas.openxmlformats.org/officeDocument/2006/relationships/slideMaster" Target="slideMasters/slideMaster2.xml"/><Relationship Id="rId15" Type="http://schemas.openxmlformats.org/officeDocument/2006/relationships/theme" Target="theme/theme1.xml"/><Relationship Id="rId10" Type="http://schemas.openxmlformats.org/officeDocument/2006/relationships/slide" Target="slides/slide1.xml"/><Relationship Id="rId4" Type="http://schemas.openxmlformats.org/officeDocument/2006/relationships/slideMaster" Target="slideMasters/slideMaster1.xml"/><Relationship Id="rId9" Type="http://schemas.openxmlformats.org/officeDocument/2006/relationships/slideMaster" Target="slideMasters/slideMaster6.xml"/><Relationship Id="rId1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iamh Coleman" userId="abd022c1-ea40-4dfd-915f-6d1b1417fa97" providerId="ADAL" clId="{B928153D-784B-4681-A67E-285165F89018}"/>
    <pc:docChg chg="custSel modSld">
      <pc:chgData name="Niamh Coleman" userId="abd022c1-ea40-4dfd-915f-6d1b1417fa97" providerId="ADAL" clId="{B928153D-784B-4681-A67E-285165F89018}" dt="2024-04-18T09:46:40.003" v="2057" actId="20577"/>
      <pc:docMkLst>
        <pc:docMk/>
      </pc:docMkLst>
      <pc:sldChg chg="addSp delSp modSp mod">
        <pc:chgData name="Niamh Coleman" userId="abd022c1-ea40-4dfd-915f-6d1b1417fa97" providerId="ADAL" clId="{B928153D-784B-4681-A67E-285165F89018}" dt="2024-04-18T09:46:40.003" v="2057" actId="20577"/>
        <pc:sldMkLst>
          <pc:docMk/>
          <pc:sldMk cId="2251253331" sldId="349"/>
        </pc:sldMkLst>
        <pc:spChg chg="mod">
          <ac:chgData name="Niamh Coleman" userId="abd022c1-ea40-4dfd-915f-6d1b1417fa97" providerId="ADAL" clId="{B928153D-784B-4681-A67E-285165F89018}" dt="2024-04-18T09:45:04.977" v="1838" actId="20577"/>
          <ac:spMkLst>
            <pc:docMk/>
            <pc:sldMk cId="2251253331" sldId="349"/>
            <ac:spMk id="2" creationId="{00000000-0000-0000-0000-000000000000}"/>
          </ac:spMkLst>
        </pc:spChg>
        <pc:spChg chg="add del mod">
          <ac:chgData name="Niamh Coleman" userId="abd022c1-ea40-4dfd-915f-6d1b1417fa97" providerId="ADAL" clId="{B928153D-784B-4681-A67E-285165F89018}" dt="2024-04-18T09:31:46.548" v="185" actId="478"/>
          <ac:spMkLst>
            <pc:docMk/>
            <pc:sldMk cId="2251253331" sldId="349"/>
            <ac:spMk id="3" creationId="{55823EC7-857B-0B88-709B-169E7D621D19}"/>
          </ac:spMkLst>
        </pc:spChg>
        <pc:spChg chg="add del mod">
          <ac:chgData name="Niamh Coleman" userId="abd022c1-ea40-4dfd-915f-6d1b1417fa97" providerId="ADAL" clId="{B928153D-784B-4681-A67E-285165F89018}" dt="2024-04-18T09:31:48.384" v="187" actId="478"/>
          <ac:spMkLst>
            <pc:docMk/>
            <pc:sldMk cId="2251253331" sldId="349"/>
            <ac:spMk id="5" creationId="{E0A7FA49-20CA-0A6E-B0F5-2BC39219FF81}"/>
          </ac:spMkLst>
        </pc:spChg>
        <pc:spChg chg="del">
          <ac:chgData name="Niamh Coleman" userId="abd022c1-ea40-4dfd-915f-6d1b1417fa97" providerId="ADAL" clId="{B928153D-784B-4681-A67E-285165F89018}" dt="2024-04-18T09:28:35.202" v="111" actId="478"/>
          <ac:spMkLst>
            <pc:docMk/>
            <pc:sldMk cId="2251253331" sldId="349"/>
            <ac:spMk id="6" creationId="{00000000-0000-0000-0000-000000000000}"/>
          </ac:spMkLst>
        </pc:spChg>
        <pc:spChg chg="add del mod">
          <ac:chgData name="Niamh Coleman" userId="abd022c1-ea40-4dfd-915f-6d1b1417fa97" providerId="ADAL" clId="{B928153D-784B-4681-A67E-285165F89018}" dt="2024-04-18T09:31:49.419" v="188" actId="478"/>
          <ac:spMkLst>
            <pc:docMk/>
            <pc:sldMk cId="2251253331" sldId="349"/>
            <ac:spMk id="7" creationId="{2C840739-0B2E-6DCD-A1E0-795CFAE2C7AE}"/>
          </ac:spMkLst>
        </pc:spChg>
        <pc:spChg chg="add del mod">
          <ac:chgData name="Niamh Coleman" userId="abd022c1-ea40-4dfd-915f-6d1b1417fa97" providerId="ADAL" clId="{B928153D-784B-4681-A67E-285165F89018}" dt="2024-04-18T09:31:47.629" v="186" actId="478"/>
          <ac:spMkLst>
            <pc:docMk/>
            <pc:sldMk cId="2251253331" sldId="349"/>
            <ac:spMk id="8" creationId="{3B6BC2F2-A824-633D-0B63-4629827449E3}"/>
          </ac:spMkLst>
        </pc:spChg>
        <pc:spChg chg="add del mod">
          <ac:chgData name="Niamh Coleman" userId="abd022c1-ea40-4dfd-915f-6d1b1417fa97" providerId="ADAL" clId="{B928153D-784B-4681-A67E-285165F89018}" dt="2024-04-18T09:32:01.876" v="190" actId="478"/>
          <ac:spMkLst>
            <pc:docMk/>
            <pc:sldMk cId="2251253331" sldId="349"/>
            <ac:spMk id="9" creationId="{138BAE51-EA7B-CD56-8D05-E3E6D925AD82}"/>
          </ac:spMkLst>
        </pc:spChg>
        <pc:spChg chg="add del mod">
          <ac:chgData name="Niamh Coleman" userId="abd022c1-ea40-4dfd-915f-6d1b1417fa97" providerId="ADAL" clId="{B928153D-784B-4681-A67E-285165F89018}" dt="2024-04-18T09:32:21.254" v="204" actId="478"/>
          <ac:spMkLst>
            <pc:docMk/>
            <pc:sldMk cId="2251253331" sldId="349"/>
            <ac:spMk id="10" creationId="{37277D50-D8AA-77A2-C0A6-2C64A1E5A72E}"/>
          </ac:spMkLst>
        </pc:spChg>
        <pc:spChg chg="add mod">
          <ac:chgData name="Niamh Coleman" userId="abd022c1-ea40-4dfd-915f-6d1b1417fa97" providerId="ADAL" clId="{B928153D-784B-4681-A67E-285165F89018}" dt="2024-04-18T09:46:40.003" v="2057" actId="20577"/>
          <ac:spMkLst>
            <pc:docMk/>
            <pc:sldMk cId="2251253331" sldId="349"/>
            <ac:spMk id="11" creationId="{A3EA3BA3-0382-8272-FC53-9ACEE75A7FBC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EC90555-5B71-4FDD-AA2E-79762B0D4EE1}" type="datetimeFigureOut">
              <a:rPr lang="en-IE" smtClean="0"/>
              <a:t>18/04/2024</a:t>
            </a:fld>
            <a:endParaRPr lang="en-I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E9F5784-E785-445D-8D5B-56AE9E4580B3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49918997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80E9033-1728-4F0F-AE1E-9485F89FC797}" type="datetimeFigureOut">
              <a:rPr lang="en-IE" smtClean="0"/>
              <a:t>18/04/2024</a:t>
            </a:fld>
            <a:endParaRPr lang="en-I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BBF65B0-A064-4EFC-BBE4-833AF75A8EAC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0215936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2E39FB-D7A5-4174-A77A-BE67A4EEBD9B}" type="datetimeFigureOut">
              <a:rPr lang="en-IE" smtClean="0"/>
              <a:t>18/04/2024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8F257E-0A4C-4E6C-9C3C-82C2ACC37D03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41901012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2E39FB-D7A5-4174-A77A-BE67A4EEBD9B}" type="datetimeFigureOut">
              <a:rPr lang="en-IE" smtClean="0"/>
              <a:t>18/04/2024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8F257E-0A4C-4E6C-9C3C-82C2ACC37D03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1106232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2E39FB-D7A5-4174-A77A-BE67A4EEBD9B}" type="datetimeFigureOut">
              <a:rPr lang="en-IE" smtClean="0"/>
              <a:t>18/04/2024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8F257E-0A4C-4E6C-9C3C-82C2ACC37D03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41374212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8"/>
          <p:cNvSpPr>
            <a:spLocks noGrp="1"/>
          </p:cNvSpPr>
          <p:nvPr>
            <p:ph type="body" sz="quarter" idx="10" hasCustomPrompt="1"/>
          </p:nvPr>
        </p:nvSpPr>
        <p:spPr>
          <a:xfrm>
            <a:off x="731231" y="1516402"/>
            <a:ext cx="3447452" cy="3841479"/>
          </a:xfrm>
        </p:spPr>
        <p:txBody>
          <a:bodyPr lIns="0" numCol="1" spcCol="720000">
            <a:normAutofit/>
          </a:bodyPr>
          <a:lstStyle>
            <a:lvl1pPr marL="0" marR="0" indent="0" algn="l" defTabSz="51607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807" b="1" baseline="0">
                <a:solidFill>
                  <a:srgbClr val="8DC63F"/>
                </a:solidFill>
              </a:defRPr>
            </a:lvl1pPr>
          </a:lstStyle>
          <a:p>
            <a:pPr lvl="0"/>
            <a:r>
              <a:rPr lang="en-US" dirty="0"/>
              <a:t>Click to add text here</a:t>
            </a:r>
          </a:p>
        </p:txBody>
      </p:sp>
      <p:sp>
        <p:nvSpPr>
          <p:cNvPr id="7" name="Picture Placeholder 19"/>
          <p:cNvSpPr>
            <a:spLocks noGrp="1"/>
          </p:cNvSpPr>
          <p:nvPr>
            <p:ph type="pic" sz="quarter" idx="11" hasCustomPrompt="1"/>
          </p:nvPr>
        </p:nvSpPr>
        <p:spPr>
          <a:xfrm>
            <a:off x="4596458" y="1515535"/>
            <a:ext cx="6993467" cy="3841751"/>
          </a:xfrm>
        </p:spPr>
        <p:txBody>
          <a:bodyPr>
            <a:normAutofit/>
          </a:bodyPr>
          <a:lstStyle>
            <a:lvl1pPr>
              <a:defRPr sz="1807" b="1" baseline="0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en-US" dirty="0"/>
              <a:t>Click to insert image here</a:t>
            </a:r>
          </a:p>
        </p:txBody>
      </p:sp>
      <p:sp>
        <p:nvSpPr>
          <p:cNvPr id="9" name="Title 6"/>
          <p:cNvSpPr>
            <a:spLocks noGrp="1"/>
          </p:cNvSpPr>
          <p:nvPr>
            <p:ph type="title" hasCustomPrompt="1"/>
          </p:nvPr>
        </p:nvSpPr>
        <p:spPr>
          <a:xfrm>
            <a:off x="713319" y="356036"/>
            <a:ext cx="10876608" cy="592681"/>
          </a:xfrm>
        </p:spPr>
        <p:txBody>
          <a:bodyPr lIns="0" anchor="b" anchorCtr="0">
            <a:normAutofit/>
          </a:bodyPr>
          <a:lstStyle>
            <a:lvl1pPr algn="l">
              <a:defRPr sz="2032" b="1" cap="all">
                <a:solidFill>
                  <a:srgbClr val="2C3349"/>
                </a:solidFill>
              </a:defRPr>
            </a:lvl1pPr>
          </a:lstStyle>
          <a:p>
            <a:r>
              <a:rPr lang="ga-IE" dirty="0"/>
              <a:t>Click to ADD title text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1334987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35B449-3F36-4460-A2F4-597D8C772B4E}" type="datetimeFigureOut">
              <a:rPr lang="en-IE" smtClean="0"/>
              <a:t>18/04/2024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21578-5D1B-42EC-A8AD-BB9B5E888341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97910108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35B449-3F36-4460-A2F4-597D8C772B4E}" type="datetimeFigureOut">
              <a:rPr lang="en-IE" smtClean="0"/>
              <a:t>18/04/2024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21578-5D1B-42EC-A8AD-BB9B5E888341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55050899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35B449-3F36-4460-A2F4-597D8C772B4E}" type="datetimeFigureOut">
              <a:rPr lang="en-IE" smtClean="0"/>
              <a:t>18/04/2024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21578-5D1B-42EC-A8AD-BB9B5E888341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85333734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35B449-3F36-4460-A2F4-597D8C772B4E}" type="datetimeFigureOut">
              <a:rPr lang="en-IE" smtClean="0"/>
              <a:t>18/04/2024</a:t>
            </a:fld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21578-5D1B-42EC-A8AD-BB9B5E888341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63318304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35B449-3F36-4460-A2F4-597D8C772B4E}" type="datetimeFigureOut">
              <a:rPr lang="en-IE" smtClean="0"/>
              <a:t>18/04/2024</a:t>
            </a:fld>
            <a:endParaRPr lang="en-I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21578-5D1B-42EC-A8AD-BB9B5E888341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59496636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35B449-3F36-4460-A2F4-597D8C772B4E}" type="datetimeFigureOut">
              <a:rPr lang="en-IE" smtClean="0"/>
              <a:t>18/04/2024</a:t>
            </a:fld>
            <a:endParaRPr lang="en-I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21578-5D1B-42EC-A8AD-BB9B5E888341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405701705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35B449-3F36-4460-A2F4-597D8C772B4E}" type="datetimeFigureOut">
              <a:rPr lang="en-IE" smtClean="0"/>
              <a:t>18/04/2024</a:t>
            </a:fld>
            <a:endParaRPr lang="en-I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21578-5D1B-42EC-A8AD-BB9B5E888341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5954520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2E39FB-D7A5-4174-A77A-BE67A4EEBD9B}" type="datetimeFigureOut">
              <a:rPr lang="en-IE" smtClean="0"/>
              <a:t>18/04/2024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8F257E-0A4C-4E6C-9C3C-82C2ACC37D03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40189233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35B449-3F36-4460-A2F4-597D8C772B4E}" type="datetimeFigureOut">
              <a:rPr lang="en-IE" smtClean="0"/>
              <a:t>18/04/2024</a:t>
            </a:fld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21578-5D1B-42EC-A8AD-BB9B5E888341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18280522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35B449-3F36-4460-A2F4-597D8C772B4E}" type="datetimeFigureOut">
              <a:rPr lang="en-IE" smtClean="0"/>
              <a:t>18/04/2024</a:t>
            </a:fld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21578-5D1B-42EC-A8AD-BB9B5E888341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8258527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35B449-3F36-4460-A2F4-597D8C772B4E}" type="datetimeFigureOut">
              <a:rPr lang="en-IE" smtClean="0"/>
              <a:t>18/04/2024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21578-5D1B-42EC-A8AD-BB9B5E888341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0406538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35B449-3F36-4460-A2F4-597D8C772B4E}" type="datetimeFigureOut">
              <a:rPr lang="en-IE" smtClean="0"/>
              <a:t>18/04/2024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21578-5D1B-42EC-A8AD-BB9B5E888341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96549515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1833"/>
            <a:ext cx="9144000" cy="2387600"/>
          </a:xfrm>
        </p:spPr>
        <p:txBody>
          <a:bodyPr anchor="b"/>
          <a:lstStyle>
            <a:lvl1pPr algn="ctr">
              <a:defRPr sz="80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568"/>
            <a:ext cx="9144000" cy="1655233"/>
          </a:xfrm>
        </p:spPr>
        <p:txBody>
          <a:bodyPr/>
          <a:lstStyle>
            <a:lvl1pPr marL="0" indent="0" algn="ctr">
              <a:buNone/>
              <a:defRPr sz="3200"/>
            </a:lvl1pPr>
            <a:lvl2pPr marL="609585" indent="0" algn="ctr">
              <a:buNone/>
              <a:defRPr sz="2667"/>
            </a:lvl2pPr>
            <a:lvl3pPr marL="1219170" indent="0" algn="ctr">
              <a:buNone/>
              <a:defRPr sz="2400"/>
            </a:lvl3pPr>
            <a:lvl4pPr marL="1828754" indent="0" algn="ctr">
              <a:buNone/>
              <a:defRPr sz="2133"/>
            </a:lvl4pPr>
            <a:lvl5pPr marL="2438339" indent="0" algn="ctr">
              <a:buNone/>
              <a:defRPr sz="2133"/>
            </a:lvl5pPr>
            <a:lvl6pPr marL="3047924" indent="0" algn="ctr">
              <a:buNone/>
              <a:defRPr sz="2133"/>
            </a:lvl6pPr>
            <a:lvl7pPr marL="3657509" indent="0" algn="ctr">
              <a:buNone/>
              <a:defRPr sz="2133"/>
            </a:lvl7pPr>
            <a:lvl8pPr marL="4267093" indent="0" algn="ctr">
              <a:buNone/>
              <a:defRPr sz="2133"/>
            </a:lvl8pPr>
            <a:lvl9pPr marL="4876678" indent="0" algn="ctr">
              <a:buNone/>
              <a:defRPr sz="2133"/>
            </a:lvl9pPr>
          </a:lstStyle>
          <a:p>
            <a:r>
              <a:rPr lang="en-US"/>
              <a:t>Click to edit Master subtitle style</a:t>
            </a:r>
            <a:endParaRPr lang="en-I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B35322-B429-4C60-B87D-8A8A497B52A1}" type="datetimeFigureOut">
              <a:rPr lang="en-IE" smtClean="0"/>
              <a:t>18/04/2024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E7B018-DADA-4B4E-9435-80C469D722F0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79823014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B35322-B429-4C60-B87D-8A8A497B52A1}" type="datetimeFigureOut">
              <a:rPr lang="en-IE" smtClean="0"/>
              <a:t>18/04/2024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E7B018-DADA-4B4E-9435-80C469D722F0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03902467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10267"/>
            <a:ext cx="10515600" cy="2853267"/>
          </a:xfrm>
        </p:spPr>
        <p:txBody>
          <a:bodyPr anchor="b"/>
          <a:lstStyle>
            <a:lvl1pPr>
              <a:defRPr sz="80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8934"/>
            <a:ext cx="10515600" cy="1500717"/>
          </a:xfrm>
        </p:spPr>
        <p:txBody>
          <a:bodyPr/>
          <a:lstStyle>
            <a:lvl1pPr marL="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1pPr>
            <a:lvl2pPr marL="609585" indent="0">
              <a:buNone/>
              <a:defRPr sz="2667">
                <a:solidFill>
                  <a:schemeClr val="tx1">
                    <a:tint val="75000"/>
                  </a:schemeClr>
                </a:solidFill>
              </a:defRPr>
            </a:lvl2pPr>
            <a:lvl3pPr marL="121917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3pPr>
            <a:lvl4pPr marL="1828754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4pPr>
            <a:lvl5pPr marL="2438339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5pPr>
            <a:lvl6pPr marL="3047924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6pPr>
            <a:lvl7pPr marL="3657509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7pPr>
            <a:lvl8pPr marL="4267093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8pPr>
            <a:lvl9pPr marL="4876678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B35322-B429-4C60-B87D-8A8A497B52A1}" type="datetimeFigureOut">
              <a:rPr lang="en-IE" smtClean="0"/>
              <a:t>18/04/2024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E7B018-DADA-4B4E-9435-80C469D722F0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44392568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6684"/>
            <a:ext cx="5156200" cy="4349749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826684"/>
            <a:ext cx="5156200" cy="4349749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B35322-B429-4C60-B87D-8A8A497B52A1}" type="datetimeFigureOut">
              <a:rPr lang="en-IE" smtClean="0"/>
              <a:t>18/04/2024</a:t>
            </a:fld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E7B018-DADA-4B4E-9435-80C469D722F0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89322488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7" y="366185"/>
            <a:ext cx="10515600" cy="132503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0318" y="1680634"/>
            <a:ext cx="5158316" cy="825500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40318" y="2506133"/>
            <a:ext cx="5158316" cy="36830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0634"/>
            <a:ext cx="5183717" cy="825500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6133"/>
            <a:ext cx="5183717" cy="36830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B35322-B429-4C60-B87D-8A8A497B52A1}" type="datetimeFigureOut">
              <a:rPr lang="en-IE" smtClean="0"/>
              <a:t>18/04/2024</a:t>
            </a:fld>
            <a:endParaRPr lang="en-I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E7B018-DADA-4B4E-9435-80C469D722F0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62098499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B35322-B429-4C60-B87D-8A8A497B52A1}" type="datetimeFigureOut">
              <a:rPr lang="en-IE" smtClean="0"/>
              <a:t>18/04/2024</a:t>
            </a:fld>
            <a:endParaRPr lang="en-I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E7B018-DADA-4B4E-9435-80C469D722F0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2814199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2E39FB-D7A5-4174-A77A-BE67A4EEBD9B}" type="datetimeFigureOut">
              <a:rPr lang="en-IE" smtClean="0"/>
              <a:t>18/04/2024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8F257E-0A4C-4E6C-9C3C-82C2ACC37D03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66477910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B35322-B429-4C60-B87D-8A8A497B52A1}" type="datetimeFigureOut">
              <a:rPr lang="en-IE" smtClean="0"/>
              <a:t>18/04/2024</a:t>
            </a:fld>
            <a:endParaRPr lang="en-I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E7B018-DADA-4B4E-9435-80C469D722F0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34607689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4267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717" y="988485"/>
            <a:ext cx="6172200" cy="4872567"/>
          </a:xfrm>
        </p:spPr>
        <p:txBody>
          <a:bodyPr/>
          <a:lstStyle>
            <a:lvl1pPr>
              <a:defRPr sz="4267"/>
            </a:lvl1pPr>
            <a:lvl2pPr>
              <a:defRPr sz="3733"/>
            </a:lvl2pPr>
            <a:lvl3pPr>
              <a:defRPr sz="3200"/>
            </a:lvl3pPr>
            <a:lvl4pPr>
              <a:defRPr sz="2667"/>
            </a:lvl4pPr>
            <a:lvl5pPr>
              <a:defRPr sz="2667"/>
            </a:lvl5pPr>
            <a:lvl6pPr>
              <a:defRPr sz="2667"/>
            </a:lvl6pPr>
            <a:lvl7pPr>
              <a:defRPr sz="2667"/>
            </a:lvl7pPr>
            <a:lvl8pPr>
              <a:defRPr sz="2667"/>
            </a:lvl8pPr>
            <a:lvl9pPr>
              <a:defRPr sz="2667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2117"/>
          </a:xfrm>
        </p:spPr>
        <p:txBody>
          <a:bodyPr/>
          <a:lstStyle>
            <a:lvl1pPr marL="0" indent="0">
              <a:buNone/>
              <a:defRPr sz="2133"/>
            </a:lvl1pPr>
            <a:lvl2pPr marL="609585" indent="0">
              <a:buNone/>
              <a:defRPr sz="1867"/>
            </a:lvl2pPr>
            <a:lvl3pPr marL="1219170" indent="0">
              <a:buNone/>
              <a:defRPr sz="1600"/>
            </a:lvl3pPr>
            <a:lvl4pPr marL="1828754" indent="0">
              <a:buNone/>
              <a:defRPr sz="1333"/>
            </a:lvl4pPr>
            <a:lvl5pPr marL="2438339" indent="0">
              <a:buNone/>
              <a:defRPr sz="1333"/>
            </a:lvl5pPr>
            <a:lvl6pPr marL="3047924" indent="0">
              <a:buNone/>
              <a:defRPr sz="1333"/>
            </a:lvl6pPr>
            <a:lvl7pPr marL="3657509" indent="0">
              <a:buNone/>
              <a:defRPr sz="1333"/>
            </a:lvl7pPr>
            <a:lvl8pPr marL="4267093" indent="0">
              <a:buNone/>
              <a:defRPr sz="1333"/>
            </a:lvl8pPr>
            <a:lvl9pPr marL="4876678" indent="0">
              <a:buNone/>
              <a:defRPr sz="1333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B35322-B429-4C60-B87D-8A8A497B52A1}" type="datetimeFigureOut">
              <a:rPr lang="en-IE" smtClean="0"/>
              <a:t>18/04/2024</a:t>
            </a:fld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E7B018-DADA-4B4E-9435-80C469D722F0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6499042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4267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717" y="988485"/>
            <a:ext cx="6172200" cy="4872567"/>
          </a:xfrm>
        </p:spPr>
        <p:txBody>
          <a:bodyPr/>
          <a:lstStyle>
            <a:lvl1pPr marL="0" indent="0">
              <a:buNone/>
              <a:defRPr sz="4267"/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endParaRPr lang="en-I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2117"/>
          </a:xfrm>
        </p:spPr>
        <p:txBody>
          <a:bodyPr/>
          <a:lstStyle>
            <a:lvl1pPr marL="0" indent="0">
              <a:buNone/>
              <a:defRPr sz="2133"/>
            </a:lvl1pPr>
            <a:lvl2pPr marL="609585" indent="0">
              <a:buNone/>
              <a:defRPr sz="1867"/>
            </a:lvl2pPr>
            <a:lvl3pPr marL="1219170" indent="0">
              <a:buNone/>
              <a:defRPr sz="1600"/>
            </a:lvl3pPr>
            <a:lvl4pPr marL="1828754" indent="0">
              <a:buNone/>
              <a:defRPr sz="1333"/>
            </a:lvl4pPr>
            <a:lvl5pPr marL="2438339" indent="0">
              <a:buNone/>
              <a:defRPr sz="1333"/>
            </a:lvl5pPr>
            <a:lvl6pPr marL="3047924" indent="0">
              <a:buNone/>
              <a:defRPr sz="1333"/>
            </a:lvl6pPr>
            <a:lvl7pPr marL="3657509" indent="0">
              <a:buNone/>
              <a:defRPr sz="1333"/>
            </a:lvl7pPr>
            <a:lvl8pPr marL="4267093" indent="0">
              <a:buNone/>
              <a:defRPr sz="1333"/>
            </a:lvl8pPr>
            <a:lvl9pPr marL="4876678" indent="0">
              <a:buNone/>
              <a:defRPr sz="1333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B35322-B429-4C60-B87D-8A8A497B52A1}" type="datetimeFigureOut">
              <a:rPr lang="en-IE" smtClean="0"/>
              <a:t>18/04/2024</a:t>
            </a:fld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E7B018-DADA-4B4E-9435-80C469D722F0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780241806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B35322-B429-4C60-B87D-8A8A497B52A1}" type="datetimeFigureOut">
              <a:rPr lang="en-IE" smtClean="0"/>
              <a:t>18/04/2024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E7B018-DADA-4B4E-9435-80C469D722F0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12811462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6185"/>
            <a:ext cx="2628900" cy="5810249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6185"/>
            <a:ext cx="7683500" cy="5810249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B35322-B429-4C60-B87D-8A8A497B52A1}" type="datetimeFigureOut">
              <a:rPr lang="en-IE" smtClean="0"/>
              <a:t>18/04/2024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E7B018-DADA-4B4E-9435-80C469D722F0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823579143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07_Chart"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Shape 60"/>
          <p:cNvSpPr txBox="1">
            <a:spLocks noGrp="1"/>
          </p:cNvSpPr>
          <p:nvPr>
            <p:ph type="body" idx="1"/>
          </p:nvPr>
        </p:nvSpPr>
        <p:spPr>
          <a:xfrm>
            <a:off x="792482" y="1801367"/>
            <a:ext cx="10891519" cy="25603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None/>
              <a:defRPr sz="1200" i="0" u="none" strike="noStrike" cap="none">
                <a:solidFill>
                  <a:schemeClr val="accent1"/>
                </a:solidFill>
              </a:defRPr>
            </a:lvl1pPr>
            <a:lvl2pPr marL="457189" marR="0" lvl="1" indent="0" algn="l" rtl="0">
              <a:spcBef>
                <a:spcPts val="800"/>
              </a:spcBef>
              <a:spcAft>
                <a:spcPts val="0"/>
              </a:spcAft>
              <a:buClr>
                <a:schemeClr val="dk2"/>
              </a:buClr>
              <a:buNone/>
              <a:defRPr sz="2000" b="1" i="0" u="none" strike="noStrike" cap="none">
                <a:solidFill>
                  <a:schemeClr val="dk2"/>
                </a:solidFill>
              </a:defRPr>
            </a:lvl2pPr>
            <a:lvl3pPr marL="914377" marR="0" lvl="2" indent="0" algn="l" rtl="0">
              <a:spcBef>
                <a:spcPts val="700"/>
              </a:spcBef>
              <a:spcAft>
                <a:spcPts val="0"/>
              </a:spcAft>
              <a:buClr>
                <a:schemeClr val="dk2"/>
              </a:buClr>
              <a:buNone/>
              <a:defRPr sz="1800" b="1" i="0" u="none" strike="noStrike" cap="none">
                <a:solidFill>
                  <a:schemeClr val="dk2"/>
                </a:solidFill>
              </a:defRPr>
            </a:lvl3pPr>
            <a:lvl4pPr marL="1371566" marR="0" lvl="3" indent="0" algn="l" rtl="0">
              <a:spcBef>
                <a:spcPts val="700"/>
              </a:spcBef>
              <a:spcAft>
                <a:spcPts val="0"/>
              </a:spcAft>
              <a:buClr>
                <a:schemeClr val="dk2"/>
              </a:buClr>
              <a:buNone/>
              <a:defRPr sz="1600" b="1" i="0" u="none" strike="noStrike" cap="none">
                <a:solidFill>
                  <a:schemeClr val="dk2"/>
                </a:solidFill>
              </a:defRPr>
            </a:lvl4pPr>
            <a:lvl5pPr marL="1828754" marR="0" lvl="4" indent="0" algn="l" rtl="0">
              <a:spcBef>
                <a:spcPts val="700"/>
              </a:spcBef>
              <a:spcAft>
                <a:spcPts val="0"/>
              </a:spcAft>
              <a:buClr>
                <a:schemeClr val="dk2"/>
              </a:buClr>
              <a:buNone/>
              <a:defRPr sz="1600" b="1" i="0" u="none" strike="noStrike" cap="none">
                <a:solidFill>
                  <a:schemeClr val="dk2"/>
                </a:solidFill>
              </a:defRPr>
            </a:lvl5pPr>
            <a:lvl6pPr marL="2285943" marR="0" lvl="5" indent="0" algn="l" rtl="0">
              <a:spcBef>
                <a:spcPts val="320"/>
              </a:spcBef>
              <a:buClr>
                <a:schemeClr val="dk1"/>
              </a:buClr>
              <a:buNone/>
              <a:defRPr sz="1600" b="1" i="0" u="none" strike="noStrike" cap="none">
                <a:solidFill>
                  <a:schemeClr val="dk1"/>
                </a:solidFill>
              </a:defRPr>
            </a:lvl6pPr>
            <a:lvl7pPr marL="2743131" marR="0" lvl="6" indent="0" algn="l" rtl="0">
              <a:spcBef>
                <a:spcPts val="320"/>
              </a:spcBef>
              <a:buClr>
                <a:schemeClr val="dk1"/>
              </a:buClr>
              <a:buNone/>
              <a:defRPr sz="1600" b="1" i="0" u="none" strike="noStrike" cap="none">
                <a:solidFill>
                  <a:schemeClr val="dk1"/>
                </a:solidFill>
              </a:defRPr>
            </a:lvl7pPr>
            <a:lvl8pPr marL="3200320" marR="0" lvl="7" indent="0" algn="l" rtl="0">
              <a:spcBef>
                <a:spcPts val="320"/>
              </a:spcBef>
              <a:buClr>
                <a:schemeClr val="dk1"/>
              </a:buClr>
              <a:buNone/>
              <a:defRPr sz="1600" b="1" i="0" u="none" strike="noStrike" cap="none">
                <a:solidFill>
                  <a:schemeClr val="dk1"/>
                </a:solidFill>
              </a:defRPr>
            </a:lvl8pPr>
            <a:lvl9pPr marL="3657509" marR="0" lvl="8" indent="0" algn="l" rtl="0">
              <a:spcBef>
                <a:spcPts val="320"/>
              </a:spcBef>
              <a:buClr>
                <a:schemeClr val="dk1"/>
              </a:buClr>
              <a:buNone/>
              <a:defRPr sz="1600" b="1" i="0" u="none" strike="noStrike" cap="none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61" name="Shape 61"/>
          <p:cNvSpPr>
            <a:spLocks noGrp="1"/>
          </p:cNvSpPr>
          <p:nvPr>
            <p:ph type="chart" idx="2"/>
          </p:nvPr>
        </p:nvSpPr>
        <p:spPr>
          <a:xfrm>
            <a:off x="785091" y="2628645"/>
            <a:ext cx="10898909" cy="323875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30182" marR="0" lvl="0" indent="-230182" algn="l" rtl="0">
              <a:spcBef>
                <a:spcPts val="800"/>
              </a:spcBef>
              <a:spcAft>
                <a:spcPts val="0"/>
              </a:spcAft>
              <a:buClr>
                <a:schemeClr val="dk2"/>
              </a:buClr>
              <a:buFont typeface="Open Sans"/>
              <a:buNone/>
              <a:defRPr sz="180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461951" marR="0" lvl="1" indent="-144459" algn="l" rtl="0">
              <a:spcBef>
                <a:spcPts val="80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Open Sans"/>
              <a:buChar char="•"/>
              <a:defRPr sz="160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681022" marR="0" lvl="2" indent="-147634" algn="l" rtl="0">
              <a:spcBef>
                <a:spcPts val="70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Open Sans"/>
              <a:buChar char="•"/>
              <a:defRPr sz="140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912791" marR="0" lvl="3" indent="-150808" algn="l" rtl="0">
              <a:spcBef>
                <a:spcPts val="70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Open Sans"/>
              <a:buChar char="•"/>
              <a:defRPr sz="120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1142971" marR="0" lvl="4" indent="-152396" algn="l" rtl="0">
              <a:spcBef>
                <a:spcPts val="70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Open Sans"/>
              <a:buChar char="•"/>
              <a:defRPr sz="120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514537" marR="0" lvl="5" indent="-101597" algn="l" rtl="0">
              <a:spcBef>
                <a:spcPts val="400"/>
              </a:spcBef>
              <a:buClr>
                <a:schemeClr val="dk1"/>
              </a:buClr>
              <a:buSzPct val="100000"/>
              <a:buFont typeface="Open Sans"/>
              <a:buChar char="•"/>
              <a:defRPr sz="200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2971726" marR="0" lvl="6" indent="-101597" algn="l" rtl="0">
              <a:spcBef>
                <a:spcPts val="400"/>
              </a:spcBef>
              <a:buClr>
                <a:schemeClr val="dk1"/>
              </a:buClr>
              <a:buSzPct val="100000"/>
              <a:buFont typeface="Open Sans"/>
              <a:buChar char="•"/>
              <a:defRPr sz="200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428914" marR="0" lvl="7" indent="-101597" algn="l" rtl="0">
              <a:spcBef>
                <a:spcPts val="400"/>
              </a:spcBef>
              <a:buClr>
                <a:schemeClr val="dk1"/>
              </a:buClr>
              <a:buSzPct val="100000"/>
              <a:buFont typeface="Open Sans"/>
              <a:buChar char="•"/>
              <a:defRPr sz="200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3886103" marR="0" lvl="8" indent="-101597" algn="l" rtl="0">
              <a:spcBef>
                <a:spcPts val="400"/>
              </a:spcBef>
              <a:buClr>
                <a:schemeClr val="dk1"/>
              </a:buClr>
              <a:buSzPct val="100000"/>
              <a:buFont typeface="Open Sans"/>
              <a:buChar char="•"/>
              <a:defRPr sz="200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62" name="Shape 62"/>
          <p:cNvSpPr txBox="1">
            <a:spLocks noGrp="1"/>
          </p:cNvSpPr>
          <p:nvPr>
            <p:ph type="title"/>
          </p:nvPr>
        </p:nvSpPr>
        <p:spPr>
          <a:xfrm>
            <a:off x="791635" y="676275"/>
            <a:ext cx="10888132" cy="5715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 sz="3000" i="0" u="none" strike="noStrike" cap="none">
                <a:solidFill>
                  <a:schemeClr val="dk2"/>
                </a:solidFill>
              </a:defRPr>
            </a:lvl1pPr>
            <a:lvl2pPr marL="0" marR="0" lvl="1" indent="0" algn="l" rtl="0">
              <a:spcBef>
                <a:spcPts val="0"/>
              </a:spcBef>
              <a:spcAft>
                <a:spcPts val="0"/>
              </a:spcAft>
              <a:buNone/>
              <a:defRPr sz="3000" b="0" i="0" u="none" strike="noStrike" cap="none">
                <a:solidFill>
                  <a:srgbClr val="009DD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l" rtl="0">
              <a:spcBef>
                <a:spcPts val="0"/>
              </a:spcBef>
              <a:spcAft>
                <a:spcPts val="0"/>
              </a:spcAft>
              <a:buNone/>
              <a:defRPr sz="3000" b="0" i="0" u="none" strike="noStrike" cap="none">
                <a:solidFill>
                  <a:srgbClr val="009DD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l" rtl="0">
              <a:spcBef>
                <a:spcPts val="0"/>
              </a:spcBef>
              <a:spcAft>
                <a:spcPts val="0"/>
              </a:spcAft>
              <a:buNone/>
              <a:defRPr sz="3000" b="0" i="0" u="none" strike="noStrike" cap="none">
                <a:solidFill>
                  <a:srgbClr val="009DD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l" rtl="0">
              <a:spcBef>
                <a:spcPts val="0"/>
              </a:spcBef>
              <a:spcAft>
                <a:spcPts val="0"/>
              </a:spcAft>
              <a:buNone/>
              <a:defRPr sz="3000" b="0" i="0" u="none" strike="noStrike" cap="none">
                <a:solidFill>
                  <a:srgbClr val="009DD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457189" marR="0" lvl="5" indent="0" algn="l" rtl="0">
              <a:spcBef>
                <a:spcPts val="0"/>
              </a:spcBef>
              <a:spcAft>
                <a:spcPts val="0"/>
              </a:spcAft>
              <a:buNone/>
              <a:defRPr sz="3000" b="0" i="0" u="none" strike="noStrike" cap="none">
                <a:solidFill>
                  <a:srgbClr val="009DD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914377" marR="0" lvl="6" indent="0" algn="l" rtl="0">
              <a:spcBef>
                <a:spcPts val="0"/>
              </a:spcBef>
              <a:spcAft>
                <a:spcPts val="0"/>
              </a:spcAft>
              <a:buNone/>
              <a:defRPr sz="3000" b="0" i="0" u="none" strike="noStrike" cap="none">
                <a:solidFill>
                  <a:srgbClr val="009DD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1371566" marR="0" lvl="7" indent="0" algn="l" rtl="0">
              <a:spcBef>
                <a:spcPts val="0"/>
              </a:spcBef>
              <a:spcAft>
                <a:spcPts val="0"/>
              </a:spcAft>
              <a:buNone/>
              <a:defRPr sz="3000" b="0" i="0" u="none" strike="noStrike" cap="none">
                <a:solidFill>
                  <a:srgbClr val="009DD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1828754" marR="0" lvl="8" indent="0" algn="l" rtl="0">
              <a:spcBef>
                <a:spcPts val="0"/>
              </a:spcBef>
              <a:spcAft>
                <a:spcPts val="0"/>
              </a:spcAft>
              <a:buNone/>
              <a:defRPr sz="3000" b="0" i="0" u="none" strike="noStrike" cap="none">
                <a:solidFill>
                  <a:srgbClr val="009DD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3" name="Shape 63"/>
          <p:cNvSpPr txBox="1">
            <a:spLocks noGrp="1"/>
          </p:cNvSpPr>
          <p:nvPr>
            <p:ph type="body" idx="3"/>
          </p:nvPr>
        </p:nvSpPr>
        <p:spPr>
          <a:xfrm>
            <a:off x="792482" y="1280159"/>
            <a:ext cx="10880428" cy="3151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None/>
              <a:defRPr sz="1800" i="0" u="none" strike="noStrike" cap="none">
                <a:solidFill>
                  <a:schemeClr val="dk2"/>
                </a:solidFill>
              </a:defRPr>
            </a:lvl1pPr>
            <a:lvl2pPr marL="457189" marR="0" lvl="1" indent="0" algn="l" rtl="0">
              <a:spcBef>
                <a:spcPts val="800"/>
              </a:spcBef>
              <a:spcAft>
                <a:spcPts val="0"/>
              </a:spcAft>
              <a:buClr>
                <a:schemeClr val="dk2"/>
              </a:buClr>
              <a:buNone/>
              <a:defRPr sz="2000" b="1" i="0" u="none" strike="noStrike" cap="none">
                <a:solidFill>
                  <a:schemeClr val="dk2"/>
                </a:solidFill>
              </a:defRPr>
            </a:lvl2pPr>
            <a:lvl3pPr marL="914377" marR="0" lvl="2" indent="0" algn="l" rtl="0">
              <a:spcBef>
                <a:spcPts val="700"/>
              </a:spcBef>
              <a:spcAft>
                <a:spcPts val="0"/>
              </a:spcAft>
              <a:buClr>
                <a:schemeClr val="dk2"/>
              </a:buClr>
              <a:buNone/>
              <a:defRPr sz="1800" b="1" i="0" u="none" strike="noStrike" cap="none">
                <a:solidFill>
                  <a:schemeClr val="dk2"/>
                </a:solidFill>
              </a:defRPr>
            </a:lvl3pPr>
            <a:lvl4pPr marL="1371566" marR="0" lvl="3" indent="0" algn="l" rtl="0">
              <a:spcBef>
                <a:spcPts val="700"/>
              </a:spcBef>
              <a:spcAft>
                <a:spcPts val="0"/>
              </a:spcAft>
              <a:buClr>
                <a:schemeClr val="dk2"/>
              </a:buClr>
              <a:buNone/>
              <a:defRPr sz="1600" b="1" i="0" u="none" strike="noStrike" cap="none">
                <a:solidFill>
                  <a:schemeClr val="dk2"/>
                </a:solidFill>
              </a:defRPr>
            </a:lvl4pPr>
            <a:lvl5pPr marL="1828754" marR="0" lvl="4" indent="0" algn="l" rtl="0">
              <a:spcBef>
                <a:spcPts val="700"/>
              </a:spcBef>
              <a:spcAft>
                <a:spcPts val="0"/>
              </a:spcAft>
              <a:buClr>
                <a:schemeClr val="dk2"/>
              </a:buClr>
              <a:buNone/>
              <a:defRPr sz="1600" b="1" i="0" u="none" strike="noStrike" cap="none">
                <a:solidFill>
                  <a:schemeClr val="dk2"/>
                </a:solidFill>
              </a:defRPr>
            </a:lvl5pPr>
            <a:lvl6pPr marL="2285943" marR="0" lvl="5" indent="0" algn="l" rtl="0">
              <a:spcBef>
                <a:spcPts val="320"/>
              </a:spcBef>
              <a:buClr>
                <a:schemeClr val="dk1"/>
              </a:buClr>
              <a:buNone/>
              <a:defRPr sz="1600" b="1" i="0" u="none" strike="noStrike" cap="none">
                <a:solidFill>
                  <a:schemeClr val="dk1"/>
                </a:solidFill>
              </a:defRPr>
            </a:lvl6pPr>
            <a:lvl7pPr marL="2743131" marR="0" lvl="6" indent="0" algn="l" rtl="0">
              <a:spcBef>
                <a:spcPts val="320"/>
              </a:spcBef>
              <a:buClr>
                <a:schemeClr val="dk1"/>
              </a:buClr>
              <a:buNone/>
              <a:defRPr sz="1600" b="1" i="0" u="none" strike="noStrike" cap="none">
                <a:solidFill>
                  <a:schemeClr val="dk1"/>
                </a:solidFill>
              </a:defRPr>
            </a:lvl7pPr>
            <a:lvl8pPr marL="3200320" marR="0" lvl="7" indent="0" algn="l" rtl="0">
              <a:spcBef>
                <a:spcPts val="320"/>
              </a:spcBef>
              <a:buClr>
                <a:schemeClr val="dk1"/>
              </a:buClr>
              <a:buNone/>
              <a:defRPr sz="1600" b="1" i="0" u="none" strike="noStrike" cap="none">
                <a:solidFill>
                  <a:schemeClr val="dk1"/>
                </a:solidFill>
              </a:defRPr>
            </a:lvl8pPr>
            <a:lvl9pPr marL="3657509" marR="0" lvl="8" indent="0" algn="l" rtl="0">
              <a:spcBef>
                <a:spcPts val="320"/>
              </a:spcBef>
              <a:buClr>
                <a:schemeClr val="dk1"/>
              </a:buClr>
              <a:buNone/>
              <a:defRPr sz="1600" b="1" i="0" u="none" strike="noStrike" cap="none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64" name="Shape 64"/>
          <p:cNvSpPr txBox="1">
            <a:spLocks noGrp="1"/>
          </p:cNvSpPr>
          <p:nvPr>
            <p:ph type="ftr" idx="11"/>
          </p:nvPr>
        </p:nvSpPr>
        <p:spPr>
          <a:xfrm>
            <a:off x="812802" y="6096000"/>
            <a:ext cx="10871199" cy="628361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60"/>
              </a:spcBef>
              <a:spcAft>
                <a:spcPts val="0"/>
              </a:spcAft>
              <a:buFont typeface="Open Sans"/>
              <a:buNone/>
              <a:defRPr sz="8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457189" marR="0" lvl="1" indent="0" algn="l" rtl="0">
              <a:spcBef>
                <a:spcPts val="0"/>
              </a:spcBef>
              <a:spcAft>
                <a:spcPts val="0"/>
              </a:spcAft>
              <a:buFont typeface="Open Sans"/>
              <a:buNone/>
              <a:defRPr sz="180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914377" marR="0" lvl="2" indent="0" algn="l" rtl="0">
              <a:spcBef>
                <a:spcPts val="0"/>
              </a:spcBef>
              <a:spcAft>
                <a:spcPts val="0"/>
              </a:spcAft>
              <a:buFont typeface="Open Sans"/>
              <a:buNone/>
              <a:defRPr sz="180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371566" marR="0" lvl="3" indent="0" algn="l" rtl="0">
              <a:spcBef>
                <a:spcPts val="0"/>
              </a:spcBef>
              <a:spcAft>
                <a:spcPts val="0"/>
              </a:spcAft>
              <a:buFont typeface="Open Sans"/>
              <a:buNone/>
              <a:defRPr sz="180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1828754" marR="0" lvl="4" indent="0" algn="l" rtl="0">
              <a:spcBef>
                <a:spcPts val="0"/>
              </a:spcBef>
              <a:spcAft>
                <a:spcPts val="0"/>
              </a:spcAft>
              <a:buFont typeface="Open Sans"/>
              <a:buNone/>
              <a:defRPr sz="180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285943" marR="0" lvl="5" indent="0" algn="l" rtl="0">
              <a:spcBef>
                <a:spcPts val="0"/>
              </a:spcBef>
              <a:buFont typeface="Open Sans"/>
              <a:buNone/>
              <a:defRPr sz="180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2743131" marR="0" lvl="6" indent="0" algn="l" rtl="0">
              <a:spcBef>
                <a:spcPts val="0"/>
              </a:spcBef>
              <a:buFont typeface="Open Sans"/>
              <a:buNone/>
              <a:defRPr sz="180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200320" marR="0" lvl="7" indent="0" algn="l" rtl="0">
              <a:spcBef>
                <a:spcPts val="0"/>
              </a:spcBef>
              <a:buFont typeface="Open Sans"/>
              <a:buNone/>
              <a:defRPr sz="180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3657509" marR="0" lvl="8" indent="0" algn="l" rtl="0">
              <a:spcBef>
                <a:spcPts val="0"/>
              </a:spcBef>
              <a:buFont typeface="Open Sans"/>
              <a:buNone/>
              <a:defRPr sz="180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249148344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35B449-3F36-4460-A2F4-597D8C772B4E}" type="datetimeFigureOut">
              <a:rPr lang="en-IE" smtClean="0">
                <a:solidFill>
                  <a:prstClr val="black">
                    <a:tint val="75000"/>
                  </a:prstClr>
                </a:solidFill>
              </a:rPr>
              <a:pPr/>
              <a:t>18/04/2024</a:t>
            </a:fld>
            <a:endParaRPr lang="en-I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21578-5D1B-42EC-A8AD-BB9B5E888341}" type="slidenum">
              <a:rPr lang="en-IE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I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502980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35B449-3F36-4460-A2F4-597D8C772B4E}" type="datetimeFigureOut">
              <a:rPr lang="en-IE" smtClean="0">
                <a:solidFill>
                  <a:prstClr val="black">
                    <a:tint val="75000"/>
                  </a:prstClr>
                </a:solidFill>
              </a:rPr>
              <a:pPr/>
              <a:t>18/04/2024</a:t>
            </a:fld>
            <a:endParaRPr lang="en-I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21578-5D1B-42EC-A8AD-BB9B5E888341}" type="slidenum">
              <a:rPr lang="en-IE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I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3788063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35B449-3F36-4460-A2F4-597D8C772B4E}" type="datetimeFigureOut">
              <a:rPr lang="en-IE" smtClean="0">
                <a:solidFill>
                  <a:prstClr val="black">
                    <a:tint val="75000"/>
                  </a:prstClr>
                </a:solidFill>
              </a:rPr>
              <a:pPr/>
              <a:t>18/04/2024</a:t>
            </a:fld>
            <a:endParaRPr lang="en-I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21578-5D1B-42EC-A8AD-BB9B5E888341}" type="slidenum">
              <a:rPr lang="en-IE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I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096637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35B449-3F36-4460-A2F4-597D8C772B4E}" type="datetimeFigureOut">
              <a:rPr lang="en-IE" smtClean="0">
                <a:solidFill>
                  <a:prstClr val="black">
                    <a:tint val="75000"/>
                  </a:prstClr>
                </a:solidFill>
              </a:rPr>
              <a:pPr/>
              <a:t>18/04/2024</a:t>
            </a:fld>
            <a:endParaRPr lang="en-I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21578-5D1B-42EC-A8AD-BB9B5E888341}" type="slidenum">
              <a:rPr lang="en-IE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I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4314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2E39FB-D7A5-4174-A77A-BE67A4EEBD9B}" type="datetimeFigureOut">
              <a:rPr lang="en-IE" smtClean="0"/>
              <a:t>18/04/2024</a:t>
            </a:fld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8F257E-0A4C-4E6C-9C3C-82C2ACC37D03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6526414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35B449-3F36-4460-A2F4-597D8C772B4E}" type="datetimeFigureOut">
              <a:rPr lang="en-IE" smtClean="0">
                <a:solidFill>
                  <a:prstClr val="black">
                    <a:tint val="75000"/>
                  </a:prstClr>
                </a:solidFill>
              </a:rPr>
              <a:pPr/>
              <a:t>18/04/2024</a:t>
            </a:fld>
            <a:endParaRPr lang="en-I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21578-5D1B-42EC-A8AD-BB9B5E888341}" type="slidenum">
              <a:rPr lang="en-IE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I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0065250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35B449-3F36-4460-A2F4-597D8C772B4E}" type="datetimeFigureOut">
              <a:rPr lang="en-IE" smtClean="0">
                <a:solidFill>
                  <a:prstClr val="black">
                    <a:tint val="75000"/>
                  </a:prstClr>
                </a:solidFill>
              </a:rPr>
              <a:pPr/>
              <a:t>18/04/2024</a:t>
            </a:fld>
            <a:endParaRPr lang="en-I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21578-5D1B-42EC-A8AD-BB9B5E888341}" type="slidenum">
              <a:rPr lang="en-IE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I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6437123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35B449-3F36-4460-A2F4-597D8C772B4E}" type="datetimeFigureOut">
              <a:rPr lang="en-IE" smtClean="0">
                <a:solidFill>
                  <a:prstClr val="black">
                    <a:tint val="75000"/>
                  </a:prstClr>
                </a:solidFill>
              </a:rPr>
              <a:pPr/>
              <a:t>18/04/2024</a:t>
            </a:fld>
            <a:endParaRPr lang="en-I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21578-5D1B-42EC-A8AD-BB9B5E888341}" type="slidenum">
              <a:rPr lang="en-IE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I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3420948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35B449-3F36-4460-A2F4-597D8C772B4E}" type="datetimeFigureOut">
              <a:rPr lang="en-IE" smtClean="0">
                <a:solidFill>
                  <a:prstClr val="black">
                    <a:tint val="75000"/>
                  </a:prstClr>
                </a:solidFill>
              </a:rPr>
              <a:pPr/>
              <a:t>18/04/2024</a:t>
            </a:fld>
            <a:endParaRPr lang="en-I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21578-5D1B-42EC-A8AD-BB9B5E888341}" type="slidenum">
              <a:rPr lang="en-IE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I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1113718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35B449-3F36-4460-A2F4-597D8C772B4E}" type="datetimeFigureOut">
              <a:rPr lang="en-IE" smtClean="0">
                <a:solidFill>
                  <a:prstClr val="black">
                    <a:tint val="75000"/>
                  </a:prstClr>
                </a:solidFill>
              </a:rPr>
              <a:pPr/>
              <a:t>18/04/2024</a:t>
            </a:fld>
            <a:endParaRPr lang="en-I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21578-5D1B-42EC-A8AD-BB9B5E888341}" type="slidenum">
              <a:rPr lang="en-IE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I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5663046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35B449-3F36-4460-A2F4-597D8C772B4E}" type="datetimeFigureOut">
              <a:rPr lang="en-IE" smtClean="0">
                <a:solidFill>
                  <a:prstClr val="black">
                    <a:tint val="75000"/>
                  </a:prstClr>
                </a:solidFill>
              </a:rPr>
              <a:pPr/>
              <a:t>18/04/2024</a:t>
            </a:fld>
            <a:endParaRPr lang="en-I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21578-5D1B-42EC-A8AD-BB9B5E888341}" type="slidenum">
              <a:rPr lang="en-IE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I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8695842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35B449-3F36-4460-A2F4-597D8C772B4E}" type="datetimeFigureOut">
              <a:rPr lang="en-IE" smtClean="0">
                <a:solidFill>
                  <a:prstClr val="black">
                    <a:tint val="75000"/>
                  </a:prstClr>
                </a:solidFill>
              </a:rPr>
              <a:pPr/>
              <a:t>18/04/2024</a:t>
            </a:fld>
            <a:endParaRPr lang="en-I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21578-5D1B-42EC-A8AD-BB9B5E888341}" type="slidenum">
              <a:rPr lang="en-IE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I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6079944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2E39FB-D7A5-4174-A77A-BE67A4EEBD9B}" type="datetimeFigureOut">
              <a:rPr lang="en-IE" smtClean="0">
                <a:solidFill>
                  <a:prstClr val="black">
                    <a:tint val="75000"/>
                  </a:prstClr>
                </a:solidFill>
              </a:rPr>
              <a:pPr/>
              <a:t>18/04/2024</a:t>
            </a:fld>
            <a:endParaRPr lang="en-I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8F257E-0A4C-4E6C-9C3C-82C2ACC37D03}" type="slidenum">
              <a:rPr lang="en-IE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I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5276761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2E39FB-D7A5-4174-A77A-BE67A4EEBD9B}" type="datetimeFigureOut">
              <a:rPr lang="en-IE" smtClean="0">
                <a:solidFill>
                  <a:prstClr val="black">
                    <a:tint val="75000"/>
                  </a:prstClr>
                </a:solidFill>
              </a:rPr>
              <a:pPr/>
              <a:t>18/04/2024</a:t>
            </a:fld>
            <a:endParaRPr lang="en-I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8F257E-0A4C-4E6C-9C3C-82C2ACC37D03}" type="slidenum">
              <a:rPr lang="en-IE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I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1291017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2E39FB-D7A5-4174-A77A-BE67A4EEBD9B}" type="datetimeFigureOut">
              <a:rPr lang="en-IE" smtClean="0">
                <a:solidFill>
                  <a:prstClr val="black">
                    <a:tint val="75000"/>
                  </a:prstClr>
                </a:solidFill>
              </a:rPr>
              <a:pPr/>
              <a:t>18/04/2024</a:t>
            </a:fld>
            <a:endParaRPr lang="en-I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8F257E-0A4C-4E6C-9C3C-82C2ACC37D03}" type="slidenum">
              <a:rPr lang="en-IE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I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04275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2E39FB-D7A5-4174-A77A-BE67A4EEBD9B}" type="datetimeFigureOut">
              <a:rPr lang="en-IE" smtClean="0"/>
              <a:t>18/04/2024</a:t>
            </a:fld>
            <a:endParaRPr lang="en-I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8F257E-0A4C-4E6C-9C3C-82C2ACC37D03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138458687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2E39FB-D7A5-4174-A77A-BE67A4EEBD9B}" type="datetimeFigureOut">
              <a:rPr lang="en-IE" smtClean="0">
                <a:solidFill>
                  <a:prstClr val="black">
                    <a:tint val="75000"/>
                  </a:prstClr>
                </a:solidFill>
              </a:rPr>
              <a:pPr/>
              <a:t>18/04/2024</a:t>
            </a:fld>
            <a:endParaRPr lang="en-I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8F257E-0A4C-4E6C-9C3C-82C2ACC37D03}" type="slidenum">
              <a:rPr lang="en-IE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I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4414961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2E39FB-D7A5-4174-A77A-BE67A4EEBD9B}" type="datetimeFigureOut">
              <a:rPr lang="en-IE" smtClean="0">
                <a:solidFill>
                  <a:prstClr val="black">
                    <a:tint val="75000"/>
                  </a:prstClr>
                </a:solidFill>
              </a:rPr>
              <a:pPr/>
              <a:t>18/04/2024</a:t>
            </a:fld>
            <a:endParaRPr lang="en-I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8F257E-0A4C-4E6C-9C3C-82C2ACC37D03}" type="slidenum">
              <a:rPr lang="en-IE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I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5813591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2E39FB-D7A5-4174-A77A-BE67A4EEBD9B}" type="datetimeFigureOut">
              <a:rPr lang="en-IE" smtClean="0">
                <a:solidFill>
                  <a:prstClr val="black">
                    <a:tint val="75000"/>
                  </a:prstClr>
                </a:solidFill>
              </a:rPr>
              <a:pPr/>
              <a:t>18/04/2024</a:t>
            </a:fld>
            <a:endParaRPr lang="en-I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8F257E-0A4C-4E6C-9C3C-82C2ACC37D03}" type="slidenum">
              <a:rPr lang="en-IE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I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6853560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2E39FB-D7A5-4174-A77A-BE67A4EEBD9B}" type="datetimeFigureOut">
              <a:rPr lang="en-IE" smtClean="0">
                <a:solidFill>
                  <a:prstClr val="black">
                    <a:tint val="75000"/>
                  </a:prstClr>
                </a:solidFill>
              </a:rPr>
              <a:pPr/>
              <a:t>18/04/2024</a:t>
            </a:fld>
            <a:endParaRPr lang="en-I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8F257E-0A4C-4E6C-9C3C-82C2ACC37D03}" type="slidenum">
              <a:rPr lang="en-IE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I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7750339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2E39FB-D7A5-4174-A77A-BE67A4EEBD9B}" type="datetimeFigureOut">
              <a:rPr lang="en-IE" smtClean="0">
                <a:solidFill>
                  <a:prstClr val="black">
                    <a:tint val="75000"/>
                  </a:prstClr>
                </a:solidFill>
              </a:rPr>
              <a:pPr/>
              <a:t>18/04/2024</a:t>
            </a:fld>
            <a:endParaRPr lang="en-I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8F257E-0A4C-4E6C-9C3C-82C2ACC37D03}" type="slidenum">
              <a:rPr lang="en-IE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I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8993358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2E39FB-D7A5-4174-A77A-BE67A4EEBD9B}" type="datetimeFigureOut">
              <a:rPr lang="en-IE" smtClean="0">
                <a:solidFill>
                  <a:prstClr val="black">
                    <a:tint val="75000"/>
                  </a:prstClr>
                </a:solidFill>
              </a:rPr>
              <a:pPr/>
              <a:t>18/04/2024</a:t>
            </a:fld>
            <a:endParaRPr lang="en-I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8F257E-0A4C-4E6C-9C3C-82C2ACC37D03}" type="slidenum">
              <a:rPr lang="en-IE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I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1230939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2E39FB-D7A5-4174-A77A-BE67A4EEBD9B}" type="datetimeFigureOut">
              <a:rPr lang="en-IE" smtClean="0">
                <a:solidFill>
                  <a:prstClr val="black">
                    <a:tint val="75000"/>
                  </a:prstClr>
                </a:solidFill>
              </a:rPr>
              <a:pPr/>
              <a:t>18/04/2024</a:t>
            </a:fld>
            <a:endParaRPr lang="en-I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8F257E-0A4C-4E6C-9C3C-82C2ACC37D03}" type="slidenum">
              <a:rPr lang="en-IE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I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5618420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2E39FB-D7A5-4174-A77A-BE67A4EEBD9B}" type="datetimeFigureOut">
              <a:rPr lang="en-IE" smtClean="0">
                <a:solidFill>
                  <a:prstClr val="black">
                    <a:tint val="75000"/>
                  </a:prstClr>
                </a:solidFill>
              </a:rPr>
              <a:pPr/>
              <a:t>18/04/2024</a:t>
            </a:fld>
            <a:endParaRPr lang="en-I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8F257E-0A4C-4E6C-9C3C-82C2ACC37D03}" type="slidenum">
              <a:rPr lang="en-IE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I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5464791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8"/>
          <p:cNvSpPr>
            <a:spLocks noGrp="1"/>
          </p:cNvSpPr>
          <p:nvPr>
            <p:ph type="body" sz="quarter" idx="10" hasCustomPrompt="1"/>
          </p:nvPr>
        </p:nvSpPr>
        <p:spPr>
          <a:xfrm>
            <a:off x="731231" y="1516402"/>
            <a:ext cx="3447452" cy="3841479"/>
          </a:xfrm>
        </p:spPr>
        <p:txBody>
          <a:bodyPr lIns="0" numCol="1" spcCol="720000">
            <a:normAutofit/>
          </a:bodyPr>
          <a:lstStyle>
            <a:lvl1pPr marL="0" marR="0" indent="0" algn="l" defTabSz="51607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807" b="1" baseline="0">
                <a:solidFill>
                  <a:srgbClr val="8DC63F"/>
                </a:solidFill>
              </a:defRPr>
            </a:lvl1pPr>
          </a:lstStyle>
          <a:p>
            <a:pPr lvl="0"/>
            <a:r>
              <a:rPr lang="en-US" dirty="0"/>
              <a:t>Click to add text here</a:t>
            </a:r>
          </a:p>
        </p:txBody>
      </p:sp>
      <p:sp>
        <p:nvSpPr>
          <p:cNvPr id="7" name="Picture Placeholder 19"/>
          <p:cNvSpPr>
            <a:spLocks noGrp="1"/>
          </p:cNvSpPr>
          <p:nvPr>
            <p:ph type="pic" sz="quarter" idx="11" hasCustomPrompt="1"/>
          </p:nvPr>
        </p:nvSpPr>
        <p:spPr>
          <a:xfrm>
            <a:off x="4596458" y="1515535"/>
            <a:ext cx="6993467" cy="3841751"/>
          </a:xfrm>
        </p:spPr>
        <p:txBody>
          <a:bodyPr>
            <a:normAutofit/>
          </a:bodyPr>
          <a:lstStyle>
            <a:lvl1pPr>
              <a:defRPr sz="1807" b="1" baseline="0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en-US" dirty="0"/>
              <a:t>Click to insert image here</a:t>
            </a:r>
          </a:p>
        </p:txBody>
      </p:sp>
      <p:sp>
        <p:nvSpPr>
          <p:cNvPr id="9" name="Title 6"/>
          <p:cNvSpPr>
            <a:spLocks noGrp="1"/>
          </p:cNvSpPr>
          <p:nvPr>
            <p:ph type="title" hasCustomPrompt="1"/>
          </p:nvPr>
        </p:nvSpPr>
        <p:spPr>
          <a:xfrm>
            <a:off x="713319" y="356036"/>
            <a:ext cx="10876608" cy="592681"/>
          </a:xfrm>
        </p:spPr>
        <p:txBody>
          <a:bodyPr lIns="0" anchor="b" anchorCtr="0">
            <a:normAutofit/>
          </a:bodyPr>
          <a:lstStyle>
            <a:lvl1pPr algn="l">
              <a:defRPr sz="2032" b="1" cap="all">
                <a:solidFill>
                  <a:srgbClr val="2C3349"/>
                </a:solidFill>
              </a:defRPr>
            </a:lvl1pPr>
          </a:lstStyle>
          <a:p>
            <a:r>
              <a:rPr lang="ga-IE" dirty="0"/>
              <a:t>Click to ADD title text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4452656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35B449-3F36-4460-A2F4-597D8C772B4E}" type="datetimeFigureOut">
              <a:rPr lang="en-IE" smtClean="0">
                <a:solidFill>
                  <a:prstClr val="black">
                    <a:tint val="75000"/>
                  </a:prstClr>
                </a:solidFill>
              </a:rPr>
              <a:pPr/>
              <a:t>18/04/2024</a:t>
            </a:fld>
            <a:endParaRPr lang="en-I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21578-5D1B-42EC-A8AD-BB9B5E888341}" type="slidenum">
              <a:rPr lang="en-IE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I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64330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2E39FB-D7A5-4174-A77A-BE67A4EEBD9B}" type="datetimeFigureOut">
              <a:rPr lang="en-IE" smtClean="0"/>
              <a:t>18/04/2024</a:t>
            </a:fld>
            <a:endParaRPr lang="en-I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8F257E-0A4C-4E6C-9C3C-82C2ACC37D03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440529047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35B449-3F36-4460-A2F4-597D8C772B4E}" type="datetimeFigureOut">
              <a:rPr lang="en-IE" smtClean="0">
                <a:solidFill>
                  <a:prstClr val="black">
                    <a:tint val="75000"/>
                  </a:prstClr>
                </a:solidFill>
              </a:rPr>
              <a:pPr/>
              <a:t>18/04/2024</a:t>
            </a:fld>
            <a:endParaRPr lang="en-I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21578-5D1B-42EC-A8AD-BB9B5E888341}" type="slidenum">
              <a:rPr lang="en-IE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I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3203740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35B449-3F36-4460-A2F4-597D8C772B4E}" type="datetimeFigureOut">
              <a:rPr lang="en-IE" smtClean="0">
                <a:solidFill>
                  <a:prstClr val="black">
                    <a:tint val="75000"/>
                  </a:prstClr>
                </a:solidFill>
              </a:rPr>
              <a:pPr/>
              <a:t>18/04/2024</a:t>
            </a:fld>
            <a:endParaRPr lang="en-I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21578-5D1B-42EC-A8AD-BB9B5E888341}" type="slidenum">
              <a:rPr lang="en-IE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I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0563442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35B449-3F36-4460-A2F4-597D8C772B4E}" type="datetimeFigureOut">
              <a:rPr lang="en-IE" smtClean="0">
                <a:solidFill>
                  <a:prstClr val="black">
                    <a:tint val="75000"/>
                  </a:prstClr>
                </a:solidFill>
              </a:rPr>
              <a:pPr/>
              <a:t>18/04/2024</a:t>
            </a:fld>
            <a:endParaRPr lang="en-I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21578-5D1B-42EC-A8AD-BB9B5E888341}" type="slidenum">
              <a:rPr lang="en-IE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I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6809947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35B449-3F36-4460-A2F4-597D8C772B4E}" type="datetimeFigureOut">
              <a:rPr lang="en-IE" smtClean="0">
                <a:solidFill>
                  <a:prstClr val="black">
                    <a:tint val="75000"/>
                  </a:prstClr>
                </a:solidFill>
              </a:rPr>
              <a:pPr/>
              <a:t>18/04/2024</a:t>
            </a:fld>
            <a:endParaRPr lang="en-I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21578-5D1B-42EC-A8AD-BB9B5E888341}" type="slidenum">
              <a:rPr lang="en-IE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I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2791565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35B449-3F36-4460-A2F4-597D8C772B4E}" type="datetimeFigureOut">
              <a:rPr lang="en-IE" smtClean="0">
                <a:solidFill>
                  <a:prstClr val="black">
                    <a:tint val="75000"/>
                  </a:prstClr>
                </a:solidFill>
              </a:rPr>
              <a:pPr/>
              <a:t>18/04/2024</a:t>
            </a:fld>
            <a:endParaRPr lang="en-I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21578-5D1B-42EC-A8AD-BB9B5E888341}" type="slidenum">
              <a:rPr lang="en-IE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I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5159298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35B449-3F36-4460-A2F4-597D8C772B4E}" type="datetimeFigureOut">
              <a:rPr lang="en-IE" smtClean="0">
                <a:solidFill>
                  <a:prstClr val="black">
                    <a:tint val="75000"/>
                  </a:prstClr>
                </a:solidFill>
              </a:rPr>
              <a:pPr/>
              <a:t>18/04/2024</a:t>
            </a:fld>
            <a:endParaRPr lang="en-I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21578-5D1B-42EC-A8AD-BB9B5E888341}" type="slidenum">
              <a:rPr lang="en-IE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I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9733408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35B449-3F36-4460-A2F4-597D8C772B4E}" type="datetimeFigureOut">
              <a:rPr lang="en-IE" smtClean="0">
                <a:solidFill>
                  <a:prstClr val="black">
                    <a:tint val="75000"/>
                  </a:prstClr>
                </a:solidFill>
              </a:rPr>
              <a:pPr/>
              <a:t>18/04/2024</a:t>
            </a:fld>
            <a:endParaRPr lang="en-I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21578-5D1B-42EC-A8AD-BB9B5E888341}" type="slidenum">
              <a:rPr lang="en-IE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I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7044266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35B449-3F36-4460-A2F4-597D8C772B4E}" type="datetimeFigureOut">
              <a:rPr lang="en-IE" smtClean="0">
                <a:solidFill>
                  <a:prstClr val="black">
                    <a:tint val="75000"/>
                  </a:prstClr>
                </a:solidFill>
              </a:rPr>
              <a:pPr/>
              <a:t>18/04/2024</a:t>
            </a:fld>
            <a:endParaRPr lang="en-I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21578-5D1B-42EC-A8AD-BB9B5E888341}" type="slidenum">
              <a:rPr lang="en-IE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I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386276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35B449-3F36-4460-A2F4-597D8C772B4E}" type="datetimeFigureOut">
              <a:rPr lang="en-IE" smtClean="0">
                <a:solidFill>
                  <a:prstClr val="black">
                    <a:tint val="75000"/>
                  </a:prstClr>
                </a:solidFill>
              </a:rPr>
              <a:pPr/>
              <a:t>18/04/2024</a:t>
            </a:fld>
            <a:endParaRPr lang="en-I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21578-5D1B-42EC-A8AD-BB9B5E888341}" type="slidenum">
              <a:rPr lang="en-IE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I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4428668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35B449-3F36-4460-A2F4-597D8C772B4E}" type="datetimeFigureOut">
              <a:rPr lang="en-IE" smtClean="0">
                <a:solidFill>
                  <a:prstClr val="black">
                    <a:tint val="75000"/>
                  </a:prstClr>
                </a:solidFill>
              </a:rPr>
              <a:pPr/>
              <a:t>18/04/2024</a:t>
            </a:fld>
            <a:endParaRPr lang="en-I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21578-5D1B-42EC-A8AD-BB9B5E888341}" type="slidenum">
              <a:rPr lang="en-IE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I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49231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2E39FB-D7A5-4174-A77A-BE67A4EEBD9B}" type="datetimeFigureOut">
              <a:rPr lang="en-IE" smtClean="0"/>
              <a:t>18/04/2024</a:t>
            </a:fld>
            <a:endParaRPr lang="en-I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8F257E-0A4C-4E6C-9C3C-82C2ACC37D03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7298944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2E39FB-D7A5-4174-A77A-BE67A4EEBD9B}" type="datetimeFigureOut">
              <a:rPr lang="en-IE" smtClean="0"/>
              <a:t>18/04/2024</a:t>
            </a:fld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8F257E-0A4C-4E6C-9C3C-82C2ACC37D03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516338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2E39FB-D7A5-4174-A77A-BE67A4EEBD9B}" type="datetimeFigureOut">
              <a:rPr lang="en-IE" smtClean="0"/>
              <a:t>18/04/2024</a:t>
            </a:fld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8F257E-0A4C-4E6C-9C3C-82C2ACC37D03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6309556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slideLayout" Target="../slideLayouts/slideLayout35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Relationship Id="rId14" Type="http://schemas.openxmlformats.org/officeDocument/2006/relationships/image" Target="../media/image3.jpe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3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38.xml"/><Relationship Id="rId7" Type="http://schemas.openxmlformats.org/officeDocument/2006/relationships/slideLayout" Target="../slideLayouts/slideLayout42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7.xml"/><Relationship Id="rId1" Type="http://schemas.openxmlformats.org/officeDocument/2006/relationships/slideLayout" Target="../slideLayouts/slideLayout36.xml"/><Relationship Id="rId6" Type="http://schemas.openxmlformats.org/officeDocument/2006/relationships/slideLayout" Target="../slideLayouts/slideLayout41.xml"/><Relationship Id="rId11" Type="http://schemas.openxmlformats.org/officeDocument/2006/relationships/slideLayout" Target="../slideLayouts/slideLayout46.xml"/><Relationship Id="rId5" Type="http://schemas.openxmlformats.org/officeDocument/2006/relationships/slideLayout" Target="../slideLayouts/slideLayout40.xml"/><Relationship Id="rId10" Type="http://schemas.openxmlformats.org/officeDocument/2006/relationships/slideLayout" Target="../slideLayouts/slideLayout45.xml"/><Relationship Id="rId4" Type="http://schemas.openxmlformats.org/officeDocument/2006/relationships/slideLayout" Target="../slideLayouts/slideLayout39.xml"/><Relationship Id="rId9" Type="http://schemas.openxmlformats.org/officeDocument/2006/relationships/slideLayout" Target="../slideLayouts/slideLayout44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4.xml"/><Relationship Id="rId13" Type="http://schemas.openxmlformats.org/officeDocument/2006/relationships/theme" Target="../theme/theme5.xml"/><Relationship Id="rId3" Type="http://schemas.openxmlformats.org/officeDocument/2006/relationships/slideLayout" Target="../slideLayouts/slideLayout49.xml"/><Relationship Id="rId7" Type="http://schemas.openxmlformats.org/officeDocument/2006/relationships/slideLayout" Target="../slideLayouts/slideLayout53.xml"/><Relationship Id="rId12" Type="http://schemas.openxmlformats.org/officeDocument/2006/relationships/slideLayout" Target="../slideLayouts/slideLayout58.xml"/><Relationship Id="rId2" Type="http://schemas.openxmlformats.org/officeDocument/2006/relationships/slideLayout" Target="../slideLayouts/slideLayout48.xml"/><Relationship Id="rId1" Type="http://schemas.openxmlformats.org/officeDocument/2006/relationships/slideLayout" Target="../slideLayouts/slideLayout47.xml"/><Relationship Id="rId6" Type="http://schemas.openxmlformats.org/officeDocument/2006/relationships/slideLayout" Target="../slideLayouts/slideLayout52.xml"/><Relationship Id="rId11" Type="http://schemas.openxmlformats.org/officeDocument/2006/relationships/slideLayout" Target="../slideLayouts/slideLayout57.xml"/><Relationship Id="rId5" Type="http://schemas.openxmlformats.org/officeDocument/2006/relationships/slideLayout" Target="../slideLayouts/slideLayout51.xml"/><Relationship Id="rId10" Type="http://schemas.openxmlformats.org/officeDocument/2006/relationships/slideLayout" Target="../slideLayouts/slideLayout56.xml"/><Relationship Id="rId4" Type="http://schemas.openxmlformats.org/officeDocument/2006/relationships/slideLayout" Target="../slideLayouts/slideLayout50.xml"/><Relationship Id="rId9" Type="http://schemas.openxmlformats.org/officeDocument/2006/relationships/slideLayout" Target="../slideLayouts/slideLayout55.xml"/><Relationship Id="rId14" Type="http://schemas.openxmlformats.org/officeDocument/2006/relationships/image" Target="../media/image1.jpeg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6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61.xml"/><Relationship Id="rId7" Type="http://schemas.openxmlformats.org/officeDocument/2006/relationships/slideLayout" Target="../slideLayouts/slideLayout65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60.xml"/><Relationship Id="rId1" Type="http://schemas.openxmlformats.org/officeDocument/2006/relationships/slideLayout" Target="../slideLayouts/slideLayout59.xml"/><Relationship Id="rId6" Type="http://schemas.openxmlformats.org/officeDocument/2006/relationships/slideLayout" Target="../slideLayouts/slideLayout64.xml"/><Relationship Id="rId11" Type="http://schemas.openxmlformats.org/officeDocument/2006/relationships/slideLayout" Target="../slideLayouts/slideLayout69.xml"/><Relationship Id="rId5" Type="http://schemas.openxmlformats.org/officeDocument/2006/relationships/slideLayout" Target="../slideLayouts/slideLayout63.xml"/><Relationship Id="rId10" Type="http://schemas.openxmlformats.org/officeDocument/2006/relationships/slideLayout" Target="../slideLayouts/slideLayout68.xml"/><Relationship Id="rId4" Type="http://schemas.openxmlformats.org/officeDocument/2006/relationships/slideLayout" Target="../slideLayouts/slideLayout62.xml"/><Relationship Id="rId9" Type="http://schemas.openxmlformats.org/officeDocument/2006/relationships/slideLayout" Target="../slideLayouts/slideLayout6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3" y="0"/>
            <a:ext cx="12182874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IE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E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2E39FB-D7A5-4174-A77A-BE67A4EEBD9B}" type="datetimeFigureOut">
              <a:rPr lang="en-IE" smtClean="0"/>
              <a:t>18/04/2024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8F257E-0A4C-4E6C-9C3C-82C2ACC37D03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3696581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84" r:id="rId12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rgbClr val="008000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rgbClr val="002060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rgbClr val="002060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rgbClr val="002060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002060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002060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9" y="0"/>
            <a:ext cx="12183422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IE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E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35B449-3F36-4460-A2F4-597D8C772B4E}" type="datetimeFigureOut">
              <a:rPr lang="en-IE" smtClean="0"/>
              <a:t>18/04/2024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821578-5D1B-42EC-A8AD-BB9B5E888341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8294230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rgbClr val="008000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rgbClr val="002060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rgbClr val="002060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rgbClr val="002060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002060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002060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46359 SPAR GUILDS 2018 16.9 PP Templates.pdf"/>
          <p:cNvPicPr>
            <a:picLocks noChangeAspect="1"/>
          </p:cNvPicPr>
          <p:nvPr userDrawn="1"/>
        </p:nvPicPr>
        <p:blipFill>
          <a:blip r:embed="rId1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" y="0"/>
            <a:ext cx="12184479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6185"/>
            <a:ext cx="10515600" cy="132503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6684"/>
            <a:ext cx="10515600" cy="43497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B35322-B429-4C60-B87D-8A8A497B52A1}" type="datetimeFigureOut">
              <a:rPr lang="en-IE" smtClean="0"/>
              <a:t>18/04/2024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E7B018-DADA-4B4E-9435-80C469D722F0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7998619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4" r:id="rId1"/>
    <p:sldLayoutId id="2147483735" r:id="rId2"/>
    <p:sldLayoutId id="2147483736" r:id="rId3"/>
    <p:sldLayoutId id="2147483737" r:id="rId4"/>
    <p:sldLayoutId id="2147483738" r:id="rId5"/>
    <p:sldLayoutId id="2147483739" r:id="rId6"/>
    <p:sldLayoutId id="2147483740" r:id="rId7"/>
    <p:sldLayoutId id="2147483741" r:id="rId8"/>
    <p:sldLayoutId id="2147483742" r:id="rId9"/>
    <p:sldLayoutId id="2147483743" r:id="rId10"/>
    <p:sldLayoutId id="2147483744" r:id="rId11"/>
    <p:sldLayoutId id="2147483745" r:id="rId12"/>
  </p:sldLayoutIdLst>
  <p:txStyles>
    <p:titleStyle>
      <a:lvl1pPr algn="l" defTabSz="1219170" rtl="0" eaLnBrk="1" latinLnBrk="0" hangingPunct="1">
        <a:lnSpc>
          <a:spcPct val="90000"/>
        </a:lnSpc>
        <a:spcBef>
          <a:spcPct val="0"/>
        </a:spcBef>
        <a:buNone/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04792" indent="-304792" algn="l" defTabSz="1219170" rtl="0" eaLnBrk="1" latinLnBrk="0" hangingPunct="1">
        <a:lnSpc>
          <a:spcPct val="90000"/>
        </a:lnSpc>
        <a:spcBef>
          <a:spcPts val="1333"/>
        </a:spcBef>
        <a:buFont typeface="Arial" panose="020B0604020202020204" pitchFamily="34" charset="0"/>
        <a:buChar char="•"/>
        <a:defRPr sz="3733" kern="1200">
          <a:solidFill>
            <a:schemeClr val="tx1"/>
          </a:solidFill>
          <a:latin typeface="+mn-lt"/>
          <a:ea typeface="+mn-ea"/>
          <a:cs typeface="+mn-cs"/>
        </a:defRPr>
      </a:lvl1pPr>
      <a:lvl2pPr marL="914377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9" y="0"/>
            <a:ext cx="12183422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IE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E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35B449-3F36-4460-A2F4-597D8C772B4E}" type="datetimeFigureOut">
              <a:rPr lang="en-IE" smtClean="0">
                <a:solidFill>
                  <a:prstClr val="black">
                    <a:tint val="75000"/>
                  </a:prstClr>
                </a:solidFill>
              </a:rPr>
              <a:pPr/>
              <a:t>18/04/2024</a:t>
            </a:fld>
            <a:endParaRPr lang="en-I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821578-5D1B-42EC-A8AD-BB9B5E888341}" type="slidenum">
              <a:rPr lang="en-IE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I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14833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7" r:id="rId1"/>
    <p:sldLayoutId id="2147483748" r:id="rId2"/>
    <p:sldLayoutId id="2147483749" r:id="rId3"/>
    <p:sldLayoutId id="2147483750" r:id="rId4"/>
    <p:sldLayoutId id="2147483751" r:id="rId5"/>
    <p:sldLayoutId id="2147483752" r:id="rId6"/>
    <p:sldLayoutId id="2147483753" r:id="rId7"/>
    <p:sldLayoutId id="2147483754" r:id="rId8"/>
    <p:sldLayoutId id="2147483755" r:id="rId9"/>
    <p:sldLayoutId id="2147483756" r:id="rId10"/>
    <p:sldLayoutId id="2147483757" r:id="rId11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rgbClr val="008000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rgbClr val="002060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rgbClr val="002060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rgbClr val="002060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002060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002060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3" y="0"/>
            <a:ext cx="12182874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IE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E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2E39FB-D7A5-4174-A77A-BE67A4EEBD9B}" type="datetimeFigureOut">
              <a:rPr lang="en-IE" smtClean="0">
                <a:solidFill>
                  <a:prstClr val="black">
                    <a:tint val="75000"/>
                  </a:prstClr>
                </a:solidFill>
              </a:rPr>
              <a:pPr/>
              <a:t>18/04/2024</a:t>
            </a:fld>
            <a:endParaRPr lang="en-I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8F257E-0A4C-4E6C-9C3C-82C2ACC37D03}" type="slidenum">
              <a:rPr lang="en-IE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I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92385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9" r:id="rId1"/>
    <p:sldLayoutId id="2147483760" r:id="rId2"/>
    <p:sldLayoutId id="2147483761" r:id="rId3"/>
    <p:sldLayoutId id="2147483762" r:id="rId4"/>
    <p:sldLayoutId id="2147483763" r:id="rId5"/>
    <p:sldLayoutId id="2147483764" r:id="rId6"/>
    <p:sldLayoutId id="2147483765" r:id="rId7"/>
    <p:sldLayoutId id="2147483766" r:id="rId8"/>
    <p:sldLayoutId id="2147483767" r:id="rId9"/>
    <p:sldLayoutId id="2147483768" r:id="rId10"/>
    <p:sldLayoutId id="2147483769" r:id="rId11"/>
    <p:sldLayoutId id="2147483770" r:id="rId12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rgbClr val="008000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rgbClr val="002060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rgbClr val="002060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rgbClr val="002060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002060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002060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9" y="0"/>
            <a:ext cx="12183422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IE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E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35B449-3F36-4460-A2F4-597D8C772B4E}" type="datetimeFigureOut">
              <a:rPr lang="en-IE" smtClean="0">
                <a:solidFill>
                  <a:prstClr val="black">
                    <a:tint val="75000"/>
                  </a:prstClr>
                </a:solidFill>
              </a:rPr>
              <a:pPr/>
              <a:t>18/04/2024</a:t>
            </a:fld>
            <a:endParaRPr lang="en-I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821578-5D1B-42EC-A8AD-BB9B5E888341}" type="slidenum">
              <a:rPr lang="en-IE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I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8644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2" r:id="rId1"/>
    <p:sldLayoutId id="2147483773" r:id="rId2"/>
    <p:sldLayoutId id="2147483774" r:id="rId3"/>
    <p:sldLayoutId id="2147483775" r:id="rId4"/>
    <p:sldLayoutId id="2147483776" r:id="rId5"/>
    <p:sldLayoutId id="2147483777" r:id="rId6"/>
    <p:sldLayoutId id="2147483778" r:id="rId7"/>
    <p:sldLayoutId id="2147483779" r:id="rId8"/>
    <p:sldLayoutId id="2147483780" r:id="rId9"/>
    <p:sldLayoutId id="2147483781" r:id="rId10"/>
    <p:sldLayoutId id="2147483782" r:id="rId11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rgbClr val="008000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rgbClr val="002060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rgbClr val="002060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rgbClr val="002060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002060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002060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13930"/>
          </a:xfrm>
        </p:spPr>
        <p:txBody>
          <a:bodyPr>
            <a:normAutofit fontScale="90000"/>
          </a:bodyPr>
          <a:lstStyle/>
          <a:p>
            <a:r>
              <a:rPr lang="en-IE" dirty="0"/>
              <a:t>Asset Management Problem Statement</a:t>
            </a:r>
            <a:endParaRPr lang="en-GB" dirty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1558888" y="449095"/>
            <a:ext cx="8759687" cy="8010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rgbClr val="008000"/>
                </a:solidFill>
                <a:latin typeface="+mn-lt"/>
                <a:ea typeface="+mj-ea"/>
                <a:cs typeface="+mj-cs"/>
              </a:defRPr>
            </a:lvl1pPr>
          </a:lstStyle>
          <a:p>
            <a:endParaRPr lang="en-PH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2501798" y="3369420"/>
            <a:ext cx="11745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PH" dirty="0">
                <a:solidFill>
                  <a:schemeClr val="bg1"/>
                </a:solidFill>
              </a:rPr>
              <a:t>February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3976860" y="3340020"/>
            <a:ext cx="1333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PH" dirty="0">
                <a:solidFill>
                  <a:schemeClr val="bg1"/>
                </a:solidFill>
              </a:rPr>
              <a:t>March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5751986" y="3369420"/>
            <a:ext cx="10925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PH" dirty="0">
                <a:solidFill>
                  <a:schemeClr val="bg1"/>
                </a:solidFill>
              </a:rPr>
              <a:t>April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7239354" y="3369420"/>
            <a:ext cx="11703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PH" dirty="0">
                <a:solidFill>
                  <a:schemeClr val="bg1"/>
                </a:solidFill>
              </a:rPr>
              <a:t>May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3EA3BA3-0382-8272-FC53-9ACEE75A7FBC}"/>
              </a:ext>
            </a:extLst>
          </p:cNvPr>
          <p:cNvSpPr txBox="1"/>
          <p:nvPr/>
        </p:nvSpPr>
        <p:spPr>
          <a:xfrm>
            <a:off x="1281586" y="1053593"/>
            <a:ext cx="8940800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IE" dirty="0"/>
              <a:t>BWG wishes to introduce a track and trace facility which will assist in keeping record of this valuable asset within the BWG Supply Chain.  (NDC – Retail National Distribution Centre, VC Value Centre network (wholesale and foodservice)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IE" dirty="0"/>
          </a:p>
          <a:p>
            <a:r>
              <a:rPr lang="en-IE" b="1" dirty="0"/>
              <a:t>Currently: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E" dirty="0"/>
              <a:t>Cages are scanned onto the truck &amp; recorded through the </a:t>
            </a:r>
            <a:r>
              <a:rPr lang="en-IE" dirty="0" err="1"/>
              <a:t>Microlise</a:t>
            </a:r>
            <a:r>
              <a:rPr lang="en-IE" dirty="0"/>
              <a:t>  which is our transport </a:t>
            </a:r>
            <a:r>
              <a:rPr lang="en-IE"/>
              <a:t>routing system (Via HHT)</a:t>
            </a:r>
            <a:endParaRPr lang="en-IE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E" dirty="0"/>
              <a:t>Each cage is charged to the customer €150 per cage delivered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E" dirty="0"/>
              <a:t>Manual spreadsheets are kept with total per customer from </a:t>
            </a:r>
            <a:r>
              <a:rPr lang="en-IE" dirty="0" err="1"/>
              <a:t>Microlise</a:t>
            </a:r>
            <a:r>
              <a:rPr lang="en-IE" dirty="0"/>
              <a:t> (inaccurate)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E" dirty="0"/>
              <a:t>Returns are handled through </a:t>
            </a:r>
            <a:r>
              <a:rPr lang="en-IE" dirty="0" err="1"/>
              <a:t>Microlise</a:t>
            </a:r>
            <a:r>
              <a:rPr lang="en-IE" dirty="0"/>
              <a:t> and recorded by driver on the drivers HHT (Hand Held terminal) when collected in store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E" dirty="0"/>
              <a:t>Driver does not check if these are BWG only as they can be grouped together so we receive spurious no BWG cages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E" dirty="0"/>
              <a:t>If unreturned the customer is not refunded (customer dissatisfaction)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E" dirty="0"/>
              <a:t>No formal tracking means cages are returned to other wholesaler e.g. Musgraves or to our own value centre network (cash and carry)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E" dirty="0"/>
              <a:t>Cages are not charged withing the VC (Value Centre) network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E" dirty="0"/>
              <a:t>Reconciliation is impossible within the NDC (National Distribution Centre)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E" dirty="0"/>
              <a:t>No accurate formal recording of cages within the BWG supply Chain for tracking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5125333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2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3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A05E2F1E33B0542BAF022F37529F90C" ma:contentTypeVersion="16" ma:contentTypeDescription="Create a new document." ma:contentTypeScope="" ma:versionID="cc92dd9e974ca30514e387d37b90e8f1">
  <xsd:schema xmlns:xsd="http://www.w3.org/2001/XMLSchema" xmlns:xs="http://www.w3.org/2001/XMLSchema" xmlns:p="http://schemas.microsoft.com/office/2006/metadata/properties" xmlns:ns2="09733f55-f770-497d-b30d-cc8f757a2222" xmlns:ns3="6f67411a-0db2-4594-ab70-6056e5022936" targetNamespace="http://schemas.microsoft.com/office/2006/metadata/properties" ma:root="true" ma:fieldsID="cf507a099c8e910871183cff849ac401" ns2:_="" ns3:_="">
    <xsd:import namespace="09733f55-f770-497d-b30d-cc8f757a2222"/>
    <xsd:import namespace="6f67411a-0db2-4594-ab70-6056e502293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3:SharedWithUsers" minOccurs="0"/>
                <xsd:element ref="ns3:SharedWithDetails" minOccurs="0"/>
                <xsd:element ref="ns2:POType" minOccurs="0"/>
                <xsd:element ref="ns2:Completed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9733f55-f770-497d-b30d-cc8f757a222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POType" ma:index="13" nillable="true" ma:displayName="PO Type" ma:format="Dropdown" ma:internalName="POType">
      <xsd:simpleType>
        <xsd:restriction base="dms:Choice">
          <xsd:enumeration value="Opex"/>
          <xsd:enumeration value="Capex"/>
        </xsd:restriction>
      </xsd:simpleType>
    </xsd:element>
    <xsd:element name="Completed" ma:index="14" nillable="true" ma:displayName="Completed" ma:default="1" ma:format="Dropdown" ma:internalName="Completed">
      <xsd:simpleType>
        <xsd:restriction base="dms:Boolean"/>
      </xsd:simpleType>
    </xsd:element>
    <xsd:element name="MediaServiceObjectDetectorVersions" ma:index="15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8b77004d-8de0-4218-805e-45a40abe5a2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20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1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2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23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f67411a-0db2-4594-ab70-6056e5022936" elementFormDefault="qualified">
    <xsd:import namespace="http://schemas.microsoft.com/office/2006/documentManagement/types"/>
    <xsd:import namespace="http://schemas.microsoft.com/office/infopath/2007/PartnerControls"/>
    <xsd:element name="SharedWithUsers" ma:index="1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8" nillable="true" ma:displayName="Taxonomy Catch All Column" ma:hidden="true" ma:list="{06657c91-2d75-49bc-9de1-fbc5f7888ad4}" ma:internalName="TaxCatchAll" ma:showField="CatchAllData" ma:web="6f67411a-0db2-4594-ab70-6056e502293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6f67411a-0db2-4594-ab70-6056e5022936" xsi:nil="true"/>
    <Completed xmlns="09733f55-f770-497d-b30d-cc8f757a2222">true</Completed>
    <POType xmlns="09733f55-f770-497d-b30d-cc8f757a2222" xsi:nil="true"/>
    <lcf76f155ced4ddcb4097134ff3c332f xmlns="09733f55-f770-497d-b30d-cc8f757a2222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61CC1F91-E98A-4F44-9975-7A0F3DB4DD0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9733f55-f770-497d-b30d-cc8f757a2222"/>
    <ds:schemaRef ds:uri="6f67411a-0db2-4594-ab70-6056e502293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EDFC5A97-EA48-44DC-906A-1AD4C97D1D79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DCD2FD16-6CE5-4AE5-BB6F-C845EFEED98E}">
  <ds:schemaRefs>
    <ds:schemaRef ds:uri="http://www.w3.org/XML/1998/namespace"/>
    <ds:schemaRef ds:uri="http://schemas.microsoft.com/office/2006/documentManagement/types"/>
    <ds:schemaRef ds:uri="http://schemas.openxmlformats.org/package/2006/metadata/core-properties"/>
    <ds:schemaRef ds:uri="http://purl.org/dc/terms/"/>
    <ds:schemaRef ds:uri="http://schemas.microsoft.com/office/infopath/2007/PartnerControls"/>
    <ds:schemaRef ds:uri="http://purl.org/dc/elements/1.1/"/>
    <ds:schemaRef ds:uri="6f67411a-0db2-4594-ab70-6056e5022936"/>
    <ds:schemaRef ds:uri="09733f55-f770-497d-b30d-cc8f757a2222"/>
    <ds:schemaRef ds:uri="http://schemas.microsoft.com/office/2006/metadata/properties"/>
    <ds:schemaRef ds:uri="http://purl.org/dc/dcmitype/"/>
  </ds:schemaRefs>
</ds:datastoreItem>
</file>

<file path=docMetadata/LabelInfo.xml><?xml version="1.0" encoding="utf-8"?>
<clbl:labelList xmlns:clbl="http://schemas.microsoft.com/office/2020/mipLabelMetadata">
  <clbl:label id="{1d90004f-71a2-4f73-8d29-ccfae227b21b}" enabled="0" method="" siteId="{1d90004f-71a2-4f73-8d29-ccfae227b21b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3597</TotalTime>
  <Words>216</Words>
  <Application>Microsoft Office PowerPoint</Application>
  <PresentationFormat>Widescreen</PresentationFormat>
  <Paragraphs>18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6</vt:i4>
      </vt:variant>
      <vt:variant>
        <vt:lpstr>Slide Titles</vt:lpstr>
      </vt:variant>
      <vt:variant>
        <vt:i4>1</vt:i4>
      </vt:variant>
    </vt:vector>
  </HeadingPairs>
  <TitlesOfParts>
    <vt:vector size="11" baseType="lpstr">
      <vt:lpstr>Arial</vt:lpstr>
      <vt:lpstr>Calibri</vt:lpstr>
      <vt:lpstr>Calibri Light</vt:lpstr>
      <vt:lpstr>Open Sans</vt:lpstr>
      <vt:lpstr>Office Theme</vt:lpstr>
      <vt:lpstr>Custom Design</vt:lpstr>
      <vt:lpstr>1_Custom Design</vt:lpstr>
      <vt:lpstr>2_Custom Design</vt:lpstr>
      <vt:lpstr>1_Office Theme</vt:lpstr>
      <vt:lpstr>3_Custom Design</vt:lpstr>
      <vt:lpstr>Asset Management Problem Statement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Willie O’Byrne Managing Direct</dc:title>
  <dc:creator>Emer O Rourke</dc:creator>
  <cp:lastModifiedBy>Niamh Coleman</cp:lastModifiedBy>
  <cp:revision>217</cp:revision>
  <cp:lastPrinted>2019-02-20T09:35:28Z</cp:lastPrinted>
  <dcterms:created xsi:type="dcterms:W3CDTF">2018-05-22T08:13:37Z</dcterms:created>
  <dcterms:modified xsi:type="dcterms:W3CDTF">2024-04-18T09:46:43Z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NewReviewCycle">
    <vt:lpwstr/>
  </property>
  <property fmtid="{D5CDD505-2E9C-101B-9397-08002B2CF9AE}" pid="3" name="ContentTypeId">
    <vt:lpwstr>0x010100CA05E2F1E33B0542BAF022F37529F90C</vt:lpwstr>
  </property>
  <property fmtid="{D5CDD505-2E9C-101B-9397-08002B2CF9AE}" pid="4" name="MediaServiceImageTags">
    <vt:lpwstr/>
  </property>
</Properties>
</file>